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4" r:id="rId6"/>
    <p:sldMasterId id="2147483747" r:id="rId7"/>
  </p:sldMasterIdLst>
  <p:notesMasterIdLst>
    <p:notesMasterId r:id="rId25"/>
  </p:notesMasterIdLst>
  <p:sldIdLst>
    <p:sldId id="275" r:id="rId8"/>
    <p:sldId id="277" r:id="rId9"/>
    <p:sldId id="278" r:id="rId10"/>
    <p:sldId id="268" r:id="rId11"/>
    <p:sldId id="269" r:id="rId12"/>
    <p:sldId id="270" r:id="rId13"/>
    <p:sldId id="279" r:id="rId14"/>
    <p:sldId id="271" r:id="rId15"/>
    <p:sldId id="272" r:id="rId16"/>
    <p:sldId id="280" r:id="rId17"/>
    <p:sldId id="267" r:id="rId18"/>
    <p:sldId id="281" r:id="rId19"/>
    <p:sldId id="282" r:id="rId20"/>
    <p:sldId id="283" r:id="rId21"/>
    <p:sldId id="273" r:id="rId22"/>
    <p:sldId id="274" r:id="rId23"/>
    <p:sldId id="276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11461-A035-4BF3-B3E0-7CD7E8C230B4}" type="doc">
      <dgm:prSet loTypeId="urn:microsoft.com/office/officeart/2005/8/layout/hList9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F8C6854-64AD-4949-AD18-1709AF048ADA}">
      <dgm:prSet phldrT="[Metin]"/>
      <dgm:spPr/>
      <dgm:t>
        <a:bodyPr/>
        <a:lstStyle/>
        <a:p>
          <a:r>
            <a:rPr lang="tr-TR" dirty="0" smtClean="0"/>
            <a:t>+,-</a:t>
          </a:r>
          <a:endParaRPr lang="tr-TR" dirty="0"/>
        </a:p>
      </dgm:t>
    </dgm:pt>
    <dgm:pt modelId="{F69B6044-C6AF-4D58-AD2C-3350BE787250}" type="parTrans" cxnId="{AC43001C-7D99-4B61-80F7-AA6FE06E1500}">
      <dgm:prSet/>
      <dgm:spPr/>
      <dgm:t>
        <a:bodyPr/>
        <a:lstStyle/>
        <a:p>
          <a:endParaRPr lang="tr-TR"/>
        </a:p>
      </dgm:t>
    </dgm:pt>
    <dgm:pt modelId="{5A472A1F-6565-4BB6-AE4D-7284990BAC3B}" type="sibTrans" cxnId="{AC43001C-7D99-4B61-80F7-AA6FE06E1500}">
      <dgm:prSet/>
      <dgm:spPr/>
      <dgm:t>
        <a:bodyPr/>
        <a:lstStyle/>
        <a:p>
          <a:endParaRPr lang="tr-TR"/>
        </a:p>
      </dgm:t>
    </dgm:pt>
    <dgm:pt modelId="{3FD318E8-2E54-4252-BAEC-A0508D692252}">
      <dgm:prSet phldrT="[Metin]" custT="1"/>
      <dgm:spPr/>
      <dgm:t>
        <a:bodyPr/>
        <a:lstStyle/>
        <a:p>
          <a:pPr algn="ctr"/>
          <a:r>
            <a:rPr lang="tr-TR" sz="2000" b="1" dirty="0" smtClean="0"/>
            <a:t>BASKICI</a:t>
          </a:r>
        </a:p>
        <a:p>
          <a:pPr algn="ctr"/>
          <a:r>
            <a:rPr lang="tr-TR" sz="2000" b="1" dirty="0" smtClean="0"/>
            <a:t>TUTUM</a:t>
          </a:r>
          <a:endParaRPr lang="tr-TR" sz="2000" b="1" dirty="0"/>
        </a:p>
      </dgm:t>
    </dgm:pt>
    <dgm:pt modelId="{B2F324F5-2974-4F9A-9A92-E2A8A1F11C42}" type="parTrans" cxnId="{FD31A060-53F7-4002-A89B-B9ACD51C72BF}">
      <dgm:prSet/>
      <dgm:spPr/>
      <dgm:t>
        <a:bodyPr/>
        <a:lstStyle/>
        <a:p>
          <a:endParaRPr lang="tr-TR"/>
        </a:p>
      </dgm:t>
    </dgm:pt>
    <dgm:pt modelId="{386AE583-F08A-496C-AC2D-7333CED414A8}" type="sibTrans" cxnId="{FD31A060-53F7-4002-A89B-B9ACD51C72BF}">
      <dgm:prSet/>
      <dgm:spPr/>
      <dgm:t>
        <a:bodyPr/>
        <a:lstStyle/>
        <a:p>
          <a:endParaRPr lang="tr-TR"/>
        </a:p>
      </dgm:t>
    </dgm:pt>
    <dgm:pt modelId="{024C85DE-7EF0-446C-9B2F-E6CBA15E4B07}">
      <dgm:prSet phldrT="[Metin]" custT="1"/>
      <dgm:spPr/>
      <dgm:t>
        <a:bodyPr/>
        <a:lstStyle/>
        <a:p>
          <a:pPr rtl="0"/>
          <a:r>
            <a:rPr lang="tr-TR" sz="1600" b="1" dirty="0" smtClean="0"/>
            <a:t>Anne baba çocuk üzerinde güç kullanır ve istediğini zorla yaptırır.  </a:t>
          </a:r>
          <a:endParaRPr lang="tr-TR" sz="1600" b="1" dirty="0"/>
        </a:p>
      </dgm:t>
    </dgm:pt>
    <dgm:pt modelId="{C7DFF982-5AAB-4289-9F28-5F5D039C8203}" type="parTrans" cxnId="{653DFA00-580C-465C-A1F5-5A903C35EEEF}">
      <dgm:prSet/>
      <dgm:spPr/>
      <dgm:t>
        <a:bodyPr/>
        <a:lstStyle/>
        <a:p>
          <a:endParaRPr lang="tr-TR"/>
        </a:p>
      </dgm:t>
    </dgm:pt>
    <dgm:pt modelId="{FBC65C4B-A891-48E1-B3EE-A5CAC5A33053}" type="sibTrans" cxnId="{653DFA00-580C-465C-A1F5-5A903C35EEEF}">
      <dgm:prSet/>
      <dgm:spPr/>
      <dgm:t>
        <a:bodyPr/>
        <a:lstStyle/>
        <a:p>
          <a:endParaRPr lang="tr-TR"/>
        </a:p>
      </dgm:t>
    </dgm:pt>
    <dgm:pt modelId="{C37DE1A4-6187-4633-89BB-81EBC1427FE0}">
      <dgm:prSet phldrT="[Metin]"/>
      <dgm:spPr/>
      <dgm:t>
        <a:bodyPr/>
        <a:lstStyle/>
        <a:p>
          <a:r>
            <a:rPr lang="tr-TR" dirty="0" smtClean="0"/>
            <a:t>-,+</a:t>
          </a:r>
          <a:endParaRPr lang="tr-TR" dirty="0"/>
        </a:p>
      </dgm:t>
    </dgm:pt>
    <dgm:pt modelId="{7A386B5D-CDDA-47AE-9FA8-F50D8D0BA101}" type="parTrans" cxnId="{156A437A-0235-4306-9C54-CC36A6B816BB}">
      <dgm:prSet/>
      <dgm:spPr/>
      <dgm:t>
        <a:bodyPr/>
        <a:lstStyle/>
        <a:p>
          <a:endParaRPr lang="tr-TR"/>
        </a:p>
      </dgm:t>
    </dgm:pt>
    <dgm:pt modelId="{D4FD4E57-D51E-420E-8243-62515AD9654D}" type="sibTrans" cxnId="{156A437A-0235-4306-9C54-CC36A6B816BB}">
      <dgm:prSet/>
      <dgm:spPr/>
      <dgm:t>
        <a:bodyPr/>
        <a:lstStyle/>
        <a:p>
          <a:endParaRPr lang="tr-TR"/>
        </a:p>
      </dgm:t>
    </dgm:pt>
    <dgm:pt modelId="{5D1E944A-94EB-47D2-B954-051A6D6DCFC3}">
      <dgm:prSet phldrT="[Metin]" custT="1"/>
      <dgm:spPr/>
      <dgm:t>
        <a:bodyPr/>
        <a:lstStyle/>
        <a:p>
          <a:pPr algn="ctr"/>
          <a:r>
            <a:rPr lang="tr-TR" sz="2000" b="1" dirty="0" smtClean="0"/>
            <a:t>TAVİZKAR </a:t>
          </a:r>
        </a:p>
        <a:p>
          <a:pPr algn="ctr"/>
          <a:r>
            <a:rPr lang="tr-TR" sz="2000" b="1" dirty="0" smtClean="0"/>
            <a:t>TUTUM</a:t>
          </a:r>
          <a:endParaRPr lang="tr-TR" sz="2000" b="1" dirty="0"/>
        </a:p>
      </dgm:t>
    </dgm:pt>
    <dgm:pt modelId="{A5DB539F-89BF-4257-A4A7-89A82A3C4C1D}" type="parTrans" cxnId="{77164ACB-B8CC-4788-B34B-D71D6F0993C0}">
      <dgm:prSet/>
      <dgm:spPr/>
      <dgm:t>
        <a:bodyPr/>
        <a:lstStyle/>
        <a:p>
          <a:endParaRPr lang="tr-TR"/>
        </a:p>
      </dgm:t>
    </dgm:pt>
    <dgm:pt modelId="{859EAA71-06D2-4A82-88EE-88BC2498CC89}" type="sibTrans" cxnId="{77164ACB-B8CC-4788-B34B-D71D6F0993C0}">
      <dgm:prSet/>
      <dgm:spPr/>
      <dgm:t>
        <a:bodyPr/>
        <a:lstStyle/>
        <a:p>
          <a:endParaRPr lang="tr-TR"/>
        </a:p>
      </dgm:t>
    </dgm:pt>
    <dgm:pt modelId="{B14B98D7-2C1D-4D33-AE77-40EC5E678AD5}">
      <dgm:prSet phldrT="[Metin]" custT="1"/>
      <dgm:spPr/>
      <dgm:t>
        <a:bodyPr/>
        <a:lstStyle/>
        <a:p>
          <a:pPr rtl="0"/>
          <a:r>
            <a:rPr lang="tr-TR" sz="1600" b="1" dirty="0" smtClean="0"/>
            <a:t>Çocuk anne baba üzerinde güç kullanır ve istediğini zorla yaptırır.  </a:t>
          </a:r>
          <a:endParaRPr lang="tr-TR" sz="1600" b="1" dirty="0"/>
        </a:p>
      </dgm:t>
    </dgm:pt>
    <dgm:pt modelId="{D6F1AA84-FFB6-4284-8D5F-F2DC291C1231}" type="parTrans" cxnId="{2C5C2DDF-C15F-4240-A671-F8D7126A21F5}">
      <dgm:prSet/>
      <dgm:spPr/>
      <dgm:t>
        <a:bodyPr/>
        <a:lstStyle/>
        <a:p>
          <a:endParaRPr lang="tr-TR"/>
        </a:p>
      </dgm:t>
    </dgm:pt>
    <dgm:pt modelId="{F92D8341-EAF4-4AB5-8B9C-65E6D7B81F5C}" type="sibTrans" cxnId="{2C5C2DDF-C15F-4240-A671-F8D7126A21F5}">
      <dgm:prSet/>
      <dgm:spPr/>
      <dgm:t>
        <a:bodyPr/>
        <a:lstStyle/>
        <a:p>
          <a:endParaRPr lang="tr-TR"/>
        </a:p>
      </dgm:t>
    </dgm:pt>
    <dgm:pt modelId="{E9F59D0A-C190-454E-BD09-287383EF36FA}" type="pres">
      <dgm:prSet presAssocID="{EA111461-A035-4BF3-B3E0-7CD7E8C230B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0ABC16E6-7237-42D3-90B7-EAE6F4945868}" type="pres">
      <dgm:prSet presAssocID="{CF8C6854-64AD-4949-AD18-1709AF048ADA}" presName="posSpace" presStyleCnt="0"/>
      <dgm:spPr/>
      <dgm:t>
        <a:bodyPr/>
        <a:lstStyle/>
        <a:p>
          <a:endParaRPr lang="tr-TR"/>
        </a:p>
      </dgm:t>
    </dgm:pt>
    <dgm:pt modelId="{24727E0F-86DC-4708-A22C-EE3CFFA8B568}" type="pres">
      <dgm:prSet presAssocID="{CF8C6854-64AD-4949-AD18-1709AF048ADA}" presName="vertFlow" presStyleCnt="0"/>
      <dgm:spPr/>
      <dgm:t>
        <a:bodyPr/>
        <a:lstStyle/>
        <a:p>
          <a:endParaRPr lang="tr-TR"/>
        </a:p>
      </dgm:t>
    </dgm:pt>
    <dgm:pt modelId="{D58089D5-576C-43B8-A55A-9545971911F8}" type="pres">
      <dgm:prSet presAssocID="{CF8C6854-64AD-4949-AD18-1709AF048ADA}" presName="topSpace" presStyleCnt="0"/>
      <dgm:spPr/>
      <dgm:t>
        <a:bodyPr/>
        <a:lstStyle/>
        <a:p>
          <a:endParaRPr lang="tr-TR"/>
        </a:p>
      </dgm:t>
    </dgm:pt>
    <dgm:pt modelId="{480B790C-CF41-493F-9759-E77F9FF35F96}" type="pres">
      <dgm:prSet presAssocID="{CF8C6854-64AD-4949-AD18-1709AF048ADA}" presName="firstComp" presStyleCnt="0"/>
      <dgm:spPr/>
      <dgm:t>
        <a:bodyPr/>
        <a:lstStyle/>
        <a:p>
          <a:endParaRPr lang="tr-TR"/>
        </a:p>
      </dgm:t>
    </dgm:pt>
    <dgm:pt modelId="{8AF2DF2C-7A17-424F-A94B-31772D6C12B0}" type="pres">
      <dgm:prSet presAssocID="{CF8C6854-64AD-4949-AD18-1709AF048ADA}" presName="firstChild" presStyleLbl="bgAccFollowNode1" presStyleIdx="0" presStyleCnt="4" custScaleX="141815"/>
      <dgm:spPr/>
      <dgm:t>
        <a:bodyPr/>
        <a:lstStyle/>
        <a:p>
          <a:endParaRPr lang="tr-TR"/>
        </a:p>
      </dgm:t>
    </dgm:pt>
    <dgm:pt modelId="{CD4F0206-FF7E-411B-841A-3842B98FCAB7}" type="pres">
      <dgm:prSet presAssocID="{CF8C6854-64AD-4949-AD18-1709AF048AD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E46AA5-58F6-4696-9779-14EA37A52596}" type="pres">
      <dgm:prSet presAssocID="{024C85DE-7EF0-446C-9B2F-E6CBA15E4B07}" presName="comp" presStyleCnt="0"/>
      <dgm:spPr/>
      <dgm:t>
        <a:bodyPr/>
        <a:lstStyle/>
        <a:p>
          <a:endParaRPr lang="tr-TR"/>
        </a:p>
      </dgm:t>
    </dgm:pt>
    <dgm:pt modelId="{CC0C95B9-5EDF-4030-9412-D916D62EB869}" type="pres">
      <dgm:prSet presAssocID="{024C85DE-7EF0-446C-9B2F-E6CBA15E4B07}" presName="child" presStyleLbl="bgAccFollowNode1" presStyleIdx="1" presStyleCnt="4" custScaleX="141815"/>
      <dgm:spPr/>
      <dgm:t>
        <a:bodyPr/>
        <a:lstStyle/>
        <a:p>
          <a:endParaRPr lang="tr-TR"/>
        </a:p>
      </dgm:t>
    </dgm:pt>
    <dgm:pt modelId="{CEEB95E3-F3BB-4A04-A06E-60DC976A9E8D}" type="pres">
      <dgm:prSet presAssocID="{024C85DE-7EF0-446C-9B2F-E6CBA15E4B0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56E6CA-0736-455D-8C48-72E09C23DEEF}" type="pres">
      <dgm:prSet presAssocID="{CF8C6854-64AD-4949-AD18-1709AF048ADA}" presName="negSpace" presStyleCnt="0"/>
      <dgm:spPr/>
      <dgm:t>
        <a:bodyPr/>
        <a:lstStyle/>
        <a:p>
          <a:endParaRPr lang="tr-TR"/>
        </a:p>
      </dgm:t>
    </dgm:pt>
    <dgm:pt modelId="{E66AD942-5B47-4D19-88DA-516FE3448C79}" type="pres">
      <dgm:prSet presAssocID="{CF8C6854-64AD-4949-AD18-1709AF048ADA}" presName="circle" presStyleLbl="node1" presStyleIdx="0" presStyleCnt="2" custLinFactNeighborX="-61928"/>
      <dgm:spPr/>
      <dgm:t>
        <a:bodyPr/>
        <a:lstStyle/>
        <a:p>
          <a:endParaRPr lang="tr-TR"/>
        </a:p>
      </dgm:t>
    </dgm:pt>
    <dgm:pt modelId="{217B11AB-5C42-4749-A009-1B5C71D3C44C}" type="pres">
      <dgm:prSet presAssocID="{5A472A1F-6565-4BB6-AE4D-7284990BAC3B}" presName="transSpace" presStyleCnt="0"/>
      <dgm:spPr/>
      <dgm:t>
        <a:bodyPr/>
        <a:lstStyle/>
        <a:p>
          <a:endParaRPr lang="tr-TR"/>
        </a:p>
      </dgm:t>
    </dgm:pt>
    <dgm:pt modelId="{BCA3610C-C355-49E0-8633-3050812E3F64}" type="pres">
      <dgm:prSet presAssocID="{C37DE1A4-6187-4633-89BB-81EBC1427FE0}" presName="posSpace" presStyleCnt="0"/>
      <dgm:spPr/>
      <dgm:t>
        <a:bodyPr/>
        <a:lstStyle/>
        <a:p>
          <a:endParaRPr lang="tr-TR"/>
        </a:p>
      </dgm:t>
    </dgm:pt>
    <dgm:pt modelId="{71DD9543-98F1-405F-8364-1AF016038A85}" type="pres">
      <dgm:prSet presAssocID="{C37DE1A4-6187-4633-89BB-81EBC1427FE0}" presName="vertFlow" presStyleCnt="0"/>
      <dgm:spPr/>
      <dgm:t>
        <a:bodyPr/>
        <a:lstStyle/>
        <a:p>
          <a:endParaRPr lang="tr-TR"/>
        </a:p>
      </dgm:t>
    </dgm:pt>
    <dgm:pt modelId="{7CFDEC25-FCEE-4038-8763-4FD3400D6440}" type="pres">
      <dgm:prSet presAssocID="{C37DE1A4-6187-4633-89BB-81EBC1427FE0}" presName="topSpace" presStyleCnt="0"/>
      <dgm:spPr/>
      <dgm:t>
        <a:bodyPr/>
        <a:lstStyle/>
        <a:p>
          <a:endParaRPr lang="tr-TR"/>
        </a:p>
      </dgm:t>
    </dgm:pt>
    <dgm:pt modelId="{7A891F49-4E32-4EB6-B728-1DB49E78864E}" type="pres">
      <dgm:prSet presAssocID="{C37DE1A4-6187-4633-89BB-81EBC1427FE0}" presName="firstComp" presStyleCnt="0"/>
      <dgm:spPr/>
      <dgm:t>
        <a:bodyPr/>
        <a:lstStyle/>
        <a:p>
          <a:endParaRPr lang="tr-TR"/>
        </a:p>
      </dgm:t>
    </dgm:pt>
    <dgm:pt modelId="{A5E1F37B-3A18-4DB9-AE95-AA13BC678380}" type="pres">
      <dgm:prSet presAssocID="{C37DE1A4-6187-4633-89BB-81EBC1427FE0}" presName="firstChild" presStyleLbl="bgAccFollowNode1" presStyleIdx="2" presStyleCnt="4" custScaleX="147625"/>
      <dgm:spPr/>
      <dgm:t>
        <a:bodyPr/>
        <a:lstStyle/>
        <a:p>
          <a:endParaRPr lang="tr-TR"/>
        </a:p>
      </dgm:t>
    </dgm:pt>
    <dgm:pt modelId="{1694BFFF-1294-49AA-9E6F-65D687649577}" type="pres">
      <dgm:prSet presAssocID="{C37DE1A4-6187-4633-89BB-81EBC1427FE0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5B9BE0-B706-4F31-B337-438F11C11589}" type="pres">
      <dgm:prSet presAssocID="{B14B98D7-2C1D-4D33-AE77-40EC5E678AD5}" presName="comp" presStyleCnt="0"/>
      <dgm:spPr/>
      <dgm:t>
        <a:bodyPr/>
        <a:lstStyle/>
        <a:p>
          <a:endParaRPr lang="tr-TR"/>
        </a:p>
      </dgm:t>
    </dgm:pt>
    <dgm:pt modelId="{7D7E1017-B8AB-4B28-920F-35A69C070A23}" type="pres">
      <dgm:prSet presAssocID="{B14B98D7-2C1D-4D33-AE77-40EC5E678AD5}" presName="child" presStyleLbl="bgAccFollowNode1" presStyleIdx="3" presStyleCnt="4" custScaleX="147874"/>
      <dgm:spPr/>
      <dgm:t>
        <a:bodyPr/>
        <a:lstStyle/>
        <a:p>
          <a:endParaRPr lang="tr-TR"/>
        </a:p>
      </dgm:t>
    </dgm:pt>
    <dgm:pt modelId="{E6480C9B-607F-4342-82A9-3C3501CEA5FF}" type="pres">
      <dgm:prSet presAssocID="{B14B98D7-2C1D-4D33-AE77-40EC5E678AD5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A79543-8442-47D7-B401-BD88DA50DCC1}" type="pres">
      <dgm:prSet presAssocID="{C37DE1A4-6187-4633-89BB-81EBC1427FE0}" presName="negSpace" presStyleCnt="0"/>
      <dgm:spPr/>
      <dgm:t>
        <a:bodyPr/>
        <a:lstStyle/>
        <a:p>
          <a:endParaRPr lang="tr-TR"/>
        </a:p>
      </dgm:t>
    </dgm:pt>
    <dgm:pt modelId="{0DC580F0-A8B9-487D-B24B-5C8D004B9A59}" type="pres">
      <dgm:prSet presAssocID="{C37DE1A4-6187-4633-89BB-81EBC1427FE0}" presName="circle" presStyleLbl="node1" presStyleIdx="1" presStyleCnt="2" custLinFactNeighborX="-53918"/>
      <dgm:spPr/>
      <dgm:t>
        <a:bodyPr/>
        <a:lstStyle/>
        <a:p>
          <a:endParaRPr lang="tr-TR"/>
        </a:p>
      </dgm:t>
    </dgm:pt>
  </dgm:ptLst>
  <dgm:cxnLst>
    <dgm:cxn modelId="{225FD861-0511-4EAA-9223-626C08C51495}" type="presOf" srcId="{C37DE1A4-6187-4633-89BB-81EBC1427FE0}" destId="{0DC580F0-A8B9-487D-B24B-5C8D004B9A59}" srcOrd="0" destOrd="0" presId="urn:microsoft.com/office/officeart/2005/8/layout/hList9"/>
    <dgm:cxn modelId="{156A437A-0235-4306-9C54-CC36A6B816BB}" srcId="{EA111461-A035-4BF3-B3E0-7CD7E8C230B4}" destId="{C37DE1A4-6187-4633-89BB-81EBC1427FE0}" srcOrd="1" destOrd="0" parTransId="{7A386B5D-CDDA-47AE-9FA8-F50D8D0BA101}" sibTransId="{D4FD4E57-D51E-420E-8243-62515AD9654D}"/>
    <dgm:cxn modelId="{77164ACB-B8CC-4788-B34B-D71D6F0993C0}" srcId="{C37DE1A4-6187-4633-89BB-81EBC1427FE0}" destId="{5D1E944A-94EB-47D2-B954-051A6D6DCFC3}" srcOrd="0" destOrd="0" parTransId="{A5DB539F-89BF-4257-A4A7-89A82A3C4C1D}" sibTransId="{859EAA71-06D2-4A82-88EE-88BC2498CC89}"/>
    <dgm:cxn modelId="{31743C13-4740-4BCF-939C-37A949C9721D}" type="presOf" srcId="{024C85DE-7EF0-446C-9B2F-E6CBA15E4B07}" destId="{CEEB95E3-F3BB-4A04-A06E-60DC976A9E8D}" srcOrd="1" destOrd="0" presId="urn:microsoft.com/office/officeart/2005/8/layout/hList9"/>
    <dgm:cxn modelId="{796EDBD7-F537-49AC-941C-2F1D3E5F034F}" type="presOf" srcId="{CF8C6854-64AD-4949-AD18-1709AF048ADA}" destId="{E66AD942-5B47-4D19-88DA-516FE3448C79}" srcOrd="0" destOrd="0" presId="urn:microsoft.com/office/officeart/2005/8/layout/hList9"/>
    <dgm:cxn modelId="{653DFA00-580C-465C-A1F5-5A903C35EEEF}" srcId="{CF8C6854-64AD-4949-AD18-1709AF048ADA}" destId="{024C85DE-7EF0-446C-9B2F-E6CBA15E4B07}" srcOrd="1" destOrd="0" parTransId="{C7DFF982-5AAB-4289-9F28-5F5D039C8203}" sibTransId="{FBC65C4B-A891-48E1-B3EE-A5CAC5A33053}"/>
    <dgm:cxn modelId="{AC43001C-7D99-4B61-80F7-AA6FE06E1500}" srcId="{EA111461-A035-4BF3-B3E0-7CD7E8C230B4}" destId="{CF8C6854-64AD-4949-AD18-1709AF048ADA}" srcOrd="0" destOrd="0" parTransId="{F69B6044-C6AF-4D58-AD2C-3350BE787250}" sibTransId="{5A472A1F-6565-4BB6-AE4D-7284990BAC3B}"/>
    <dgm:cxn modelId="{6C467053-17AF-4B13-AB21-0E1F47BB80DE}" type="presOf" srcId="{B14B98D7-2C1D-4D33-AE77-40EC5E678AD5}" destId="{E6480C9B-607F-4342-82A9-3C3501CEA5FF}" srcOrd="1" destOrd="0" presId="urn:microsoft.com/office/officeart/2005/8/layout/hList9"/>
    <dgm:cxn modelId="{51E7DE2D-DC7C-4678-8C03-6451C1E11903}" type="presOf" srcId="{5D1E944A-94EB-47D2-B954-051A6D6DCFC3}" destId="{1694BFFF-1294-49AA-9E6F-65D687649577}" srcOrd="1" destOrd="0" presId="urn:microsoft.com/office/officeart/2005/8/layout/hList9"/>
    <dgm:cxn modelId="{15725AAD-F5BC-43B6-8EA0-50011C1CC753}" type="presOf" srcId="{024C85DE-7EF0-446C-9B2F-E6CBA15E4B07}" destId="{CC0C95B9-5EDF-4030-9412-D916D62EB869}" srcOrd="0" destOrd="0" presId="urn:microsoft.com/office/officeart/2005/8/layout/hList9"/>
    <dgm:cxn modelId="{5B56A5F9-141B-460D-98DD-3C37153CBE54}" type="presOf" srcId="{3FD318E8-2E54-4252-BAEC-A0508D692252}" destId="{CD4F0206-FF7E-411B-841A-3842B98FCAB7}" srcOrd="1" destOrd="0" presId="urn:microsoft.com/office/officeart/2005/8/layout/hList9"/>
    <dgm:cxn modelId="{FD31A060-53F7-4002-A89B-B9ACD51C72BF}" srcId="{CF8C6854-64AD-4949-AD18-1709AF048ADA}" destId="{3FD318E8-2E54-4252-BAEC-A0508D692252}" srcOrd="0" destOrd="0" parTransId="{B2F324F5-2974-4F9A-9A92-E2A8A1F11C42}" sibTransId="{386AE583-F08A-496C-AC2D-7333CED414A8}"/>
    <dgm:cxn modelId="{B778C5B7-4093-41B5-BB74-07E7A5E29D91}" type="presOf" srcId="{5D1E944A-94EB-47D2-B954-051A6D6DCFC3}" destId="{A5E1F37B-3A18-4DB9-AE95-AA13BC678380}" srcOrd="0" destOrd="0" presId="urn:microsoft.com/office/officeart/2005/8/layout/hList9"/>
    <dgm:cxn modelId="{3BD47CB8-E3C8-4721-B951-EDCBDCE2D334}" type="presOf" srcId="{3FD318E8-2E54-4252-BAEC-A0508D692252}" destId="{8AF2DF2C-7A17-424F-A94B-31772D6C12B0}" srcOrd="0" destOrd="0" presId="urn:microsoft.com/office/officeart/2005/8/layout/hList9"/>
    <dgm:cxn modelId="{614E703A-68B5-436C-A855-D493517C53E9}" type="presOf" srcId="{EA111461-A035-4BF3-B3E0-7CD7E8C230B4}" destId="{E9F59D0A-C190-454E-BD09-287383EF36FA}" srcOrd="0" destOrd="0" presId="urn:microsoft.com/office/officeart/2005/8/layout/hList9"/>
    <dgm:cxn modelId="{293E708B-02DC-4726-8CAD-3BDFA96B63E0}" type="presOf" srcId="{B14B98D7-2C1D-4D33-AE77-40EC5E678AD5}" destId="{7D7E1017-B8AB-4B28-920F-35A69C070A23}" srcOrd="0" destOrd="0" presId="urn:microsoft.com/office/officeart/2005/8/layout/hList9"/>
    <dgm:cxn modelId="{2C5C2DDF-C15F-4240-A671-F8D7126A21F5}" srcId="{C37DE1A4-6187-4633-89BB-81EBC1427FE0}" destId="{B14B98D7-2C1D-4D33-AE77-40EC5E678AD5}" srcOrd="1" destOrd="0" parTransId="{D6F1AA84-FFB6-4284-8D5F-F2DC291C1231}" sibTransId="{F92D8341-EAF4-4AB5-8B9C-65E6D7B81F5C}"/>
    <dgm:cxn modelId="{99AF931F-32D3-4E0A-8835-2CBBE521FDFF}" type="presParOf" srcId="{E9F59D0A-C190-454E-BD09-287383EF36FA}" destId="{0ABC16E6-7237-42D3-90B7-EAE6F4945868}" srcOrd="0" destOrd="0" presId="urn:microsoft.com/office/officeart/2005/8/layout/hList9"/>
    <dgm:cxn modelId="{828EACB7-49F5-4313-8185-F05F09EE7B58}" type="presParOf" srcId="{E9F59D0A-C190-454E-BD09-287383EF36FA}" destId="{24727E0F-86DC-4708-A22C-EE3CFFA8B568}" srcOrd="1" destOrd="0" presId="urn:microsoft.com/office/officeart/2005/8/layout/hList9"/>
    <dgm:cxn modelId="{D12389FE-F9BC-4F86-90BC-53FF52A4C7EC}" type="presParOf" srcId="{24727E0F-86DC-4708-A22C-EE3CFFA8B568}" destId="{D58089D5-576C-43B8-A55A-9545971911F8}" srcOrd="0" destOrd="0" presId="urn:microsoft.com/office/officeart/2005/8/layout/hList9"/>
    <dgm:cxn modelId="{6C33C924-4F5C-4939-94C7-A0443320FB91}" type="presParOf" srcId="{24727E0F-86DC-4708-A22C-EE3CFFA8B568}" destId="{480B790C-CF41-493F-9759-E77F9FF35F96}" srcOrd="1" destOrd="0" presId="urn:microsoft.com/office/officeart/2005/8/layout/hList9"/>
    <dgm:cxn modelId="{1E12E001-DD03-44CB-918A-A5F78A7E0DD6}" type="presParOf" srcId="{480B790C-CF41-493F-9759-E77F9FF35F96}" destId="{8AF2DF2C-7A17-424F-A94B-31772D6C12B0}" srcOrd="0" destOrd="0" presId="urn:microsoft.com/office/officeart/2005/8/layout/hList9"/>
    <dgm:cxn modelId="{5040AFBE-6528-46A0-91D9-7B8B1E2671A1}" type="presParOf" srcId="{480B790C-CF41-493F-9759-E77F9FF35F96}" destId="{CD4F0206-FF7E-411B-841A-3842B98FCAB7}" srcOrd="1" destOrd="0" presId="urn:microsoft.com/office/officeart/2005/8/layout/hList9"/>
    <dgm:cxn modelId="{3B0CE2E4-CB43-4009-BB68-33AD6EA7405E}" type="presParOf" srcId="{24727E0F-86DC-4708-A22C-EE3CFFA8B568}" destId="{34E46AA5-58F6-4696-9779-14EA37A52596}" srcOrd="2" destOrd="0" presId="urn:microsoft.com/office/officeart/2005/8/layout/hList9"/>
    <dgm:cxn modelId="{122009FA-CF29-4D98-86FC-4615D5E4C906}" type="presParOf" srcId="{34E46AA5-58F6-4696-9779-14EA37A52596}" destId="{CC0C95B9-5EDF-4030-9412-D916D62EB869}" srcOrd="0" destOrd="0" presId="urn:microsoft.com/office/officeart/2005/8/layout/hList9"/>
    <dgm:cxn modelId="{74DFD620-EAFC-4796-A5D4-8CDF73A76112}" type="presParOf" srcId="{34E46AA5-58F6-4696-9779-14EA37A52596}" destId="{CEEB95E3-F3BB-4A04-A06E-60DC976A9E8D}" srcOrd="1" destOrd="0" presId="urn:microsoft.com/office/officeart/2005/8/layout/hList9"/>
    <dgm:cxn modelId="{D16B03C7-4FCC-4929-AE14-294F8531FA4A}" type="presParOf" srcId="{E9F59D0A-C190-454E-BD09-287383EF36FA}" destId="{1556E6CA-0736-455D-8C48-72E09C23DEEF}" srcOrd="2" destOrd="0" presId="urn:microsoft.com/office/officeart/2005/8/layout/hList9"/>
    <dgm:cxn modelId="{75597A9A-7AB2-402F-B95C-FBBA52BC595F}" type="presParOf" srcId="{E9F59D0A-C190-454E-BD09-287383EF36FA}" destId="{E66AD942-5B47-4D19-88DA-516FE3448C79}" srcOrd="3" destOrd="0" presId="urn:microsoft.com/office/officeart/2005/8/layout/hList9"/>
    <dgm:cxn modelId="{18E90C89-8863-4063-9148-248714BE9049}" type="presParOf" srcId="{E9F59D0A-C190-454E-BD09-287383EF36FA}" destId="{217B11AB-5C42-4749-A009-1B5C71D3C44C}" srcOrd="4" destOrd="0" presId="urn:microsoft.com/office/officeart/2005/8/layout/hList9"/>
    <dgm:cxn modelId="{1DA5CD1C-21FC-4BC3-9AAB-5C6C14910551}" type="presParOf" srcId="{E9F59D0A-C190-454E-BD09-287383EF36FA}" destId="{BCA3610C-C355-49E0-8633-3050812E3F64}" srcOrd="5" destOrd="0" presId="urn:microsoft.com/office/officeart/2005/8/layout/hList9"/>
    <dgm:cxn modelId="{CDED05EB-795A-47BE-A306-DE741A64DD4D}" type="presParOf" srcId="{E9F59D0A-C190-454E-BD09-287383EF36FA}" destId="{71DD9543-98F1-405F-8364-1AF016038A85}" srcOrd="6" destOrd="0" presId="urn:microsoft.com/office/officeart/2005/8/layout/hList9"/>
    <dgm:cxn modelId="{6230E638-4DD6-4948-BBDD-DB71BC8C573B}" type="presParOf" srcId="{71DD9543-98F1-405F-8364-1AF016038A85}" destId="{7CFDEC25-FCEE-4038-8763-4FD3400D6440}" srcOrd="0" destOrd="0" presId="urn:microsoft.com/office/officeart/2005/8/layout/hList9"/>
    <dgm:cxn modelId="{DDDC7C68-6539-4CED-9C41-A6DA4CE1BC2A}" type="presParOf" srcId="{71DD9543-98F1-405F-8364-1AF016038A85}" destId="{7A891F49-4E32-4EB6-B728-1DB49E78864E}" srcOrd="1" destOrd="0" presId="urn:microsoft.com/office/officeart/2005/8/layout/hList9"/>
    <dgm:cxn modelId="{504CF2A7-EF65-41C6-BB04-F4C755C48816}" type="presParOf" srcId="{7A891F49-4E32-4EB6-B728-1DB49E78864E}" destId="{A5E1F37B-3A18-4DB9-AE95-AA13BC678380}" srcOrd="0" destOrd="0" presId="urn:microsoft.com/office/officeart/2005/8/layout/hList9"/>
    <dgm:cxn modelId="{C1627810-BF7B-4025-8356-932969188CCE}" type="presParOf" srcId="{7A891F49-4E32-4EB6-B728-1DB49E78864E}" destId="{1694BFFF-1294-49AA-9E6F-65D687649577}" srcOrd="1" destOrd="0" presId="urn:microsoft.com/office/officeart/2005/8/layout/hList9"/>
    <dgm:cxn modelId="{6F079698-0274-42C5-B783-5527E1487A8C}" type="presParOf" srcId="{71DD9543-98F1-405F-8364-1AF016038A85}" destId="{B75B9BE0-B706-4F31-B337-438F11C11589}" srcOrd="2" destOrd="0" presId="urn:microsoft.com/office/officeart/2005/8/layout/hList9"/>
    <dgm:cxn modelId="{0A99C836-6CE5-4702-A2F3-CACEBCC11451}" type="presParOf" srcId="{B75B9BE0-B706-4F31-B337-438F11C11589}" destId="{7D7E1017-B8AB-4B28-920F-35A69C070A23}" srcOrd="0" destOrd="0" presId="urn:microsoft.com/office/officeart/2005/8/layout/hList9"/>
    <dgm:cxn modelId="{9D7A7E83-6295-41B0-8598-C83B5A527C59}" type="presParOf" srcId="{B75B9BE0-B706-4F31-B337-438F11C11589}" destId="{E6480C9B-607F-4342-82A9-3C3501CEA5FF}" srcOrd="1" destOrd="0" presId="urn:microsoft.com/office/officeart/2005/8/layout/hList9"/>
    <dgm:cxn modelId="{4859EF03-74FB-4937-9535-27695465453B}" type="presParOf" srcId="{E9F59D0A-C190-454E-BD09-287383EF36FA}" destId="{B8A79543-8442-47D7-B401-BD88DA50DCC1}" srcOrd="7" destOrd="0" presId="urn:microsoft.com/office/officeart/2005/8/layout/hList9"/>
    <dgm:cxn modelId="{F384C347-EC14-4274-8B99-46FC77356FB2}" type="presParOf" srcId="{E9F59D0A-C190-454E-BD09-287383EF36FA}" destId="{0DC580F0-A8B9-487D-B24B-5C8D004B9A59}" srcOrd="8" destOrd="0" presId="urn:microsoft.com/office/officeart/2005/8/layout/hList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11461-A035-4BF3-B3E0-7CD7E8C230B4}" type="doc">
      <dgm:prSet loTypeId="urn:microsoft.com/office/officeart/2005/8/layout/hList9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tr-TR"/>
        </a:p>
      </dgm:t>
    </dgm:pt>
    <dgm:pt modelId="{CF8C6854-64AD-4949-AD18-1709AF048ADA}">
      <dgm:prSet phldrT="[Metin]"/>
      <dgm:spPr/>
      <dgm:t>
        <a:bodyPr/>
        <a:lstStyle/>
        <a:p>
          <a:r>
            <a:rPr lang="tr-TR" dirty="0" smtClean="0"/>
            <a:t>-,-</a:t>
          </a:r>
          <a:endParaRPr lang="tr-TR" dirty="0"/>
        </a:p>
      </dgm:t>
    </dgm:pt>
    <dgm:pt modelId="{F69B6044-C6AF-4D58-AD2C-3350BE787250}" type="parTrans" cxnId="{AC43001C-7D99-4B61-80F7-AA6FE06E1500}">
      <dgm:prSet/>
      <dgm:spPr/>
      <dgm:t>
        <a:bodyPr/>
        <a:lstStyle/>
        <a:p>
          <a:endParaRPr lang="tr-TR"/>
        </a:p>
      </dgm:t>
    </dgm:pt>
    <dgm:pt modelId="{5A472A1F-6565-4BB6-AE4D-7284990BAC3B}" type="sibTrans" cxnId="{AC43001C-7D99-4B61-80F7-AA6FE06E1500}">
      <dgm:prSet/>
      <dgm:spPr/>
      <dgm:t>
        <a:bodyPr/>
        <a:lstStyle/>
        <a:p>
          <a:endParaRPr lang="tr-TR"/>
        </a:p>
      </dgm:t>
    </dgm:pt>
    <dgm:pt modelId="{3FD318E8-2E54-4252-BAEC-A0508D692252}">
      <dgm:prSet phldrT="[Metin]" custT="1"/>
      <dgm:spPr/>
      <dgm:t>
        <a:bodyPr/>
        <a:lstStyle/>
        <a:p>
          <a:pPr algn="ctr"/>
          <a:r>
            <a:rPr lang="tr-TR" sz="2000" b="1" dirty="0" smtClean="0"/>
            <a:t>İLGİSİZ</a:t>
          </a:r>
        </a:p>
        <a:p>
          <a:pPr algn="ctr"/>
          <a:r>
            <a:rPr lang="tr-TR" sz="2000" b="1" dirty="0" smtClean="0"/>
            <a:t>TUTUM</a:t>
          </a:r>
          <a:endParaRPr lang="tr-TR" sz="2000" b="1" dirty="0"/>
        </a:p>
      </dgm:t>
    </dgm:pt>
    <dgm:pt modelId="{B2F324F5-2974-4F9A-9A92-E2A8A1F11C42}" type="parTrans" cxnId="{FD31A060-53F7-4002-A89B-B9ACD51C72BF}">
      <dgm:prSet/>
      <dgm:spPr/>
      <dgm:t>
        <a:bodyPr/>
        <a:lstStyle/>
        <a:p>
          <a:endParaRPr lang="tr-TR"/>
        </a:p>
      </dgm:t>
    </dgm:pt>
    <dgm:pt modelId="{386AE583-F08A-496C-AC2D-7333CED414A8}" type="sibTrans" cxnId="{FD31A060-53F7-4002-A89B-B9ACD51C72BF}">
      <dgm:prSet/>
      <dgm:spPr/>
      <dgm:t>
        <a:bodyPr/>
        <a:lstStyle/>
        <a:p>
          <a:endParaRPr lang="tr-TR"/>
        </a:p>
      </dgm:t>
    </dgm:pt>
    <dgm:pt modelId="{024C85DE-7EF0-446C-9B2F-E6CBA15E4B07}">
      <dgm:prSet phldrT="[Metin]" custT="1"/>
      <dgm:spPr/>
      <dgm:t>
        <a:bodyPr/>
        <a:lstStyle/>
        <a:p>
          <a:pPr rtl="0"/>
          <a:r>
            <a:rPr kumimoji="0" lang="tr-TR" sz="1600" b="1" i="0" u="none" strike="noStrike" cap="none" normalizeH="0" baseline="0" dirty="0" smtClean="0">
              <a:ln/>
              <a:effectLst/>
              <a:latin typeface="+mj-lt"/>
            </a:rPr>
            <a:t>Anne baba çocuğun istek ve ihtiyaçlarıyla yeterince ilgilenmez, yok sayar. </a:t>
          </a:r>
          <a:endParaRPr lang="tr-TR" sz="1600" dirty="0">
            <a:latin typeface="+mj-lt"/>
          </a:endParaRPr>
        </a:p>
      </dgm:t>
    </dgm:pt>
    <dgm:pt modelId="{C7DFF982-5AAB-4289-9F28-5F5D039C8203}" type="parTrans" cxnId="{653DFA00-580C-465C-A1F5-5A903C35EEEF}">
      <dgm:prSet/>
      <dgm:spPr/>
      <dgm:t>
        <a:bodyPr/>
        <a:lstStyle/>
        <a:p>
          <a:endParaRPr lang="tr-TR"/>
        </a:p>
      </dgm:t>
    </dgm:pt>
    <dgm:pt modelId="{FBC65C4B-A891-48E1-B3EE-A5CAC5A33053}" type="sibTrans" cxnId="{653DFA00-580C-465C-A1F5-5A903C35EEEF}">
      <dgm:prSet/>
      <dgm:spPr/>
      <dgm:t>
        <a:bodyPr/>
        <a:lstStyle/>
        <a:p>
          <a:endParaRPr lang="tr-TR"/>
        </a:p>
      </dgm:t>
    </dgm:pt>
    <dgm:pt modelId="{C37DE1A4-6187-4633-89BB-81EBC1427FE0}">
      <dgm:prSet phldrT="[Metin]"/>
      <dgm:spPr/>
      <dgm:t>
        <a:bodyPr/>
        <a:lstStyle/>
        <a:p>
          <a:r>
            <a:rPr lang="tr-TR" dirty="0" smtClean="0"/>
            <a:t>+,+</a:t>
          </a:r>
          <a:endParaRPr lang="tr-TR" dirty="0"/>
        </a:p>
      </dgm:t>
    </dgm:pt>
    <dgm:pt modelId="{7A386B5D-CDDA-47AE-9FA8-F50D8D0BA101}" type="parTrans" cxnId="{156A437A-0235-4306-9C54-CC36A6B816BB}">
      <dgm:prSet/>
      <dgm:spPr/>
      <dgm:t>
        <a:bodyPr/>
        <a:lstStyle/>
        <a:p>
          <a:endParaRPr lang="tr-TR"/>
        </a:p>
      </dgm:t>
    </dgm:pt>
    <dgm:pt modelId="{D4FD4E57-D51E-420E-8243-62515AD9654D}" type="sibTrans" cxnId="{156A437A-0235-4306-9C54-CC36A6B816BB}">
      <dgm:prSet/>
      <dgm:spPr/>
      <dgm:t>
        <a:bodyPr/>
        <a:lstStyle/>
        <a:p>
          <a:endParaRPr lang="tr-TR"/>
        </a:p>
      </dgm:t>
    </dgm:pt>
    <dgm:pt modelId="{5D1E944A-94EB-47D2-B954-051A6D6DCFC3}">
      <dgm:prSet phldrT="[Metin]" custT="1"/>
      <dgm:spPr/>
      <dgm:t>
        <a:bodyPr/>
        <a:lstStyle/>
        <a:p>
          <a:pPr algn="ctr"/>
          <a:r>
            <a:rPr lang="tr-TR" sz="2000" b="1" dirty="0" smtClean="0"/>
            <a:t>YETKİN </a:t>
          </a:r>
        </a:p>
        <a:p>
          <a:pPr algn="ctr"/>
          <a:r>
            <a:rPr lang="tr-TR" sz="2000" b="1" dirty="0" smtClean="0"/>
            <a:t>TUTUM</a:t>
          </a:r>
          <a:endParaRPr lang="tr-TR" sz="2000" b="1" dirty="0"/>
        </a:p>
      </dgm:t>
    </dgm:pt>
    <dgm:pt modelId="{A5DB539F-89BF-4257-A4A7-89A82A3C4C1D}" type="parTrans" cxnId="{77164ACB-B8CC-4788-B34B-D71D6F0993C0}">
      <dgm:prSet/>
      <dgm:spPr/>
      <dgm:t>
        <a:bodyPr/>
        <a:lstStyle/>
        <a:p>
          <a:endParaRPr lang="tr-TR"/>
        </a:p>
      </dgm:t>
    </dgm:pt>
    <dgm:pt modelId="{859EAA71-06D2-4A82-88EE-88BC2498CC89}" type="sibTrans" cxnId="{77164ACB-B8CC-4788-B34B-D71D6F0993C0}">
      <dgm:prSet/>
      <dgm:spPr/>
      <dgm:t>
        <a:bodyPr/>
        <a:lstStyle/>
        <a:p>
          <a:endParaRPr lang="tr-TR"/>
        </a:p>
      </dgm:t>
    </dgm:pt>
    <dgm:pt modelId="{B14B98D7-2C1D-4D33-AE77-40EC5E678AD5}">
      <dgm:prSet phldrT="[Metin]" custT="1"/>
      <dgm:spPr/>
      <dgm:t>
        <a:bodyPr/>
        <a:lstStyle/>
        <a:p>
          <a:pPr rtl="0"/>
          <a:r>
            <a:rPr kumimoji="0" lang="tr-TR" sz="1600" b="1" i="0" u="none" strike="noStrike" cap="none" normalizeH="0" baseline="0" dirty="0" smtClean="0">
              <a:ln/>
              <a:effectLst/>
              <a:latin typeface="+mj-lt"/>
            </a:rPr>
            <a:t>Anne baba çocuğu olumlu / uygun iletişim ve disiplin yöntemlerini kullanarak yetiştirir.</a:t>
          </a:r>
          <a:endParaRPr lang="tr-TR" sz="1600" dirty="0">
            <a:latin typeface="+mj-lt"/>
          </a:endParaRPr>
        </a:p>
      </dgm:t>
    </dgm:pt>
    <dgm:pt modelId="{D6F1AA84-FFB6-4284-8D5F-F2DC291C1231}" type="parTrans" cxnId="{2C5C2DDF-C15F-4240-A671-F8D7126A21F5}">
      <dgm:prSet/>
      <dgm:spPr/>
      <dgm:t>
        <a:bodyPr/>
        <a:lstStyle/>
        <a:p>
          <a:endParaRPr lang="tr-TR"/>
        </a:p>
      </dgm:t>
    </dgm:pt>
    <dgm:pt modelId="{F92D8341-EAF4-4AB5-8B9C-65E6D7B81F5C}" type="sibTrans" cxnId="{2C5C2DDF-C15F-4240-A671-F8D7126A21F5}">
      <dgm:prSet/>
      <dgm:spPr/>
      <dgm:t>
        <a:bodyPr/>
        <a:lstStyle/>
        <a:p>
          <a:endParaRPr lang="tr-TR"/>
        </a:p>
      </dgm:t>
    </dgm:pt>
    <dgm:pt modelId="{E9F59D0A-C190-454E-BD09-287383EF36FA}" type="pres">
      <dgm:prSet presAssocID="{EA111461-A035-4BF3-B3E0-7CD7E8C230B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0ABC16E6-7237-42D3-90B7-EAE6F4945868}" type="pres">
      <dgm:prSet presAssocID="{CF8C6854-64AD-4949-AD18-1709AF048ADA}" presName="posSpace" presStyleCnt="0"/>
      <dgm:spPr/>
      <dgm:t>
        <a:bodyPr/>
        <a:lstStyle/>
        <a:p>
          <a:endParaRPr lang="tr-TR"/>
        </a:p>
      </dgm:t>
    </dgm:pt>
    <dgm:pt modelId="{24727E0F-86DC-4708-A22C-EE3CFFA8B568}" type="pres">
      <dgm:prSet presAssocID="{CF8C6854-64AD-4949-AD18-1709AF048ADA}" presName="vertFlow" presStyleCnt="0"/>
      <dgm:spPr/>
      <dgm:t>
        <a:bodyPr/>
        <a:lstStyle/>
        <a:p>
          <a:endParaRPr lang="tr-TR"/>
        </a:p>
      </dgm:t>
    </dgm:pt>
    <dgm:pt modelId="{D58089D5-576C-43B8-A55A-9545971911F8}" type="pres">
      <dgm:prSet presAssocID="{CF8C6854-64AD-4949-AD18-1709AF048ADA}" presName="topSpace" presStyleCnt="0"/>
      <dgm:spPr/>
      <dgm:t>
        <a:bodyPr/>
        <a:lstStyle/>
        <a:p>
          <a:endParaRPr lang="tr-TR"/>
        </a:p>
      </dgm:t>
    </dgm:pt>
    <dgm:pt modelId="{480B790C-CF41-493F-9759-E77F9FF35F96}" type="pres">
      <dgm:prSet presAssocID="{CF8C6854-64AD-4949-AD18-1709AF048ADA}" presName="firstComp" presStyleCnt="0"/>
      <dgm:spPr/>
      <dgm:t>
        <a:bodyPr/>
        <a:lstStyle/>
        <a:p>
          <a:endParaRPr lang="tr-TR"/>
        </a:p>
      </dgm:t>
    </dgm:pt>
    <dgm:pt modelId="{8AF2DF2C-7A17-424F-A94B-31772D6C12B0}" type="pres">
      <dgm:prSet presAssocID="{CF8C6854-64AD-4949-AD18-1709AF048ADA}" presName="firstChild" presStyleLbl="bgAccFollowNode1" presStyleIdx="0" presStyleCnt="4" custScaleX="141815"/>
      <dgm:spPr/>
      <dgm:t>
        <a:bodyPr/>
        <a:lstStyle/>
        <a:p>
          <a:endParaRPr lang="tr-TR"/>
        </a:p>
      </dgm:t>
    </dgm:pt>
    <dgm:pt modelId="{CD4F0206-FF7E-411B-841A-3842B98FCAB7}" type="pres">
      <dgm:prSet presAssocID="{CF8C6854-64AD-4949-AD18-1709AF048AD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E46AA5-58F6-4696-9779-14EA37A52596}" type="pres">
      <dgm:prSet presAssocID="{024C85DE-7EF0-446C-9B2F-E6CBA15E4B07}" presName="comp" presStyleCnt="0"/>
      <dgm:spPr/>
      <dgm:t>
        <a:bodyPr/>
        <a:lstStyle/>
        <a:p>
          <a:endParaRPr lang="tr-TR"/>
        </a:p>
      </dgm:t>
    </dgm:pt>
    <dgm:pt modelId="{CC0C95B9-5EDF-4030-9412-D916D62EB869}" type="pres">
      <dgm:prSet presAssocID="{024C85DE-7EF0-446C-9B2F-E6CBA15E4B07}" presName="child" presStyleLbl="bgAccFollowNode1" presStyleIdx="1" presStyleCnt="4" custScaleX="141815"/>
      <dgm:spPr/>
      <dgm:t>
        <a:bodyPr/>
        <a:lstStyle/>
        <a:p>
          <a:endParaRPr lang="tr-TR"/>
        </a:p>
      </dgm:t>
    </dgm:pt>
    <dgm:pt modelId="{CEEB95E3-F3BB-4A04-A06E-60DC976A9E8D}" type="pres">
      <dgm:prSet presAssocID="{024C85DE-7EF0-446C-9B2F-E6CBA15E4B0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56E6CA-0736-455D-8C48-72E09C23DEEF}" type="pres">
      <dgm:prSet presAssocID="{CF8C6854-64AD-4949-AD18-1709AF048ADA}" presName="negSpace" presStyleCnt="0"/>
      <dgm:spPr/>
      <dgm:t>
        <a:bodyPr/>
        <a:lstStyle/>
        <a:p>
          <a:endParaRPr lang="tr-TR"/>
        </a:p>
      </dgm:t>
    </dgm:pt>
    <dgm:pt modelId="{E66AD942-5B47-4D19-88DA-516FE3448C79}" type="pres">
      <dgm:prSet presAssocID="{CF8C6854-64AD-4949-AD18-1709AF048ADA}" presName="circle" presStyleLbl="node1" presStyleIdx="0" presStyleCnt="2" custLinFactNeighborX="-61928"/>
      <dgm:spPr/>
      <dgm:t>
        <a:bodyPr/>
        <a:lstStyle/>
        <a:p>
          <a:endParaRPr lang="tr-TR"/>
        </a:p>
      </dgm:t>
    </dgm:pt>
    <dgm:pt modelId="{217B11AB-5C42-4749-A009-1B5C71D3C44C}" type="pres">
      <dgm:prSet presAssocID="{5A472A1F-6565-4BB6-AE4D-7284990BAC3B}" presName="transSpace" presStyleCnt="0"/>
      <dgm:spPr/>
      <dgm:t>
        <a:bodyPr/>
        <a:lstStyle/>
        <a:p>
          <a:endParaRPr lang="tr-TR"/>
        </a:p>
      </dgm:t>
    </dgm:pt>
    <dgm:pt modelId="{BCA3610C-C355-49E0-8633-3050812E3F64}" type="pres">
      <dgm:prSet presAssocID="{C37DE1A4-6187-4633-89BB-81EBC1427FE0}" presName="posSpace" presStyleCnt="0"/>
      <dgm:spPr/>
      <dgm:t>
        <a:bodyPr/>
        <a:lstStyle/>
        <a:p>
          <a:endParaRPr lang="tr-TR"/>
        </a:p>
      </dgm:t>
    </dgm:pt>
    <dgm:pt modelId="{71DD9543-98F1-405F-8364-1AF016038A85}" type="pres">
      <dgm:prSet presAssocID="{C37DE1A4-6187-4633-89BB-81EBC1427FE0}" presName="vertFlow" presStyleCnt="0"/>
      <dgm:spPr/>
      <dgm:t>
        <a:bodyPr/>
        <a:lstStyle/>
        <a:p>
          <a:endParaRPr lang="tr-TR"/>
        </a:p>
      </dgm:t>
    </dgm:pt>
    <dgm:pt modelId="{7CFDEC25-FCEE-4038-8763-4FD3400D6440}" type="pres">
      <dgm:prSet presAssocID="{C37DE1A4-6187-4633-89BB-81EBC1427FE0}" presName="topSpace" presStyleCnt="0"/>
      <dgm:spPr/>
      <dgm:t>
        <a:bodyPr/>
        <a:lstStyle/>
        <a:p>
          <a:endParaRPr lang="tr-TR"/>
        </a:p>
      </dgm:t>
    </dgm:pt>
    <dgm:pt modelId="{7A891F49-4E32-4EB6-B728-1DB49E78864E}" type="pres">
      <dgm:prSet presAssocID="{C37DE1A4-6187-4633-89BB-81EBC1427FE0}" presName="firstComp" presStyleCnt="0"/>
      <dgm:spPr/>
      <dgm:t>
        <a:bodyPr/>
        <a:lstStyle/>
        <a:p>
          <a:endParaRPr lang="tr-TR"/>
        </a:p>
      </dgm:t>
    </dgm:pt>
    <dgm:pt modelId="{A5E1F37B-3A18-4DB9-AE95-AA13BC678380}" type="pres">
      <dgm:prSet presAssocID="{C37DE1A4-6187-4633-89BB-81EBC1427FE0}" presName="firstChild" presStyleLbl="bgAccFollowNode1" presStyleIdx="2" presStyleCnt="4" custScaleX="147625"/>
      <dgm:spPr/>
      <dgm:t>
        <a:bodyPr/>
        <a:lstStyle/>
        <a:p>
          <a:endParaRPr lang="tr-TR"/>
        </a:p>
      </dgm:t>
    </dgm:pt>
    <dgm:pt modelId="{1694BFFF-1294-49AA-9E6F-65D687649577}" type="pres">
      <dgm:prSet presAssocID="{C37DE1A4-6187-4633-89BB-81EBC1427FE0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5B9BE0-B706-4F31-B337-438F11C11589}" type="pres">
      <dgm:prSet presAssocID="{B14B98D7-2C1D-4D33-AE77-40EC5E678AD5}" presName="comp" presStyleCnt="0"/>
      <dgm:spPr/>
      <dgm:t>
        <a:bodyPr/>
        <a:lstStyle/>
        <a:p>
          <a:endParaRPr lang="tr-TR"/>
        </a:p>
      </dgm:t>
    </dgm:pt>
    <dgm:pt modelId="{7D7E1017-B8AB-4B28-920F-35A69C070A23}" type="pres">
      <dgm:prSet presAssocID="{B14B98D7-2C1D-4D33-AE77-40EC5E678AD5}" presName="child" presStyleLbl="bgAccFollowNode1" presStyleIdx="3" presStyleCnt="4" custScaleX="147874"/>
      <dgm:spPr/>
      <dgm:t>
        <a:bodyPr/>
        <a:lstStyle/>
        <a:p>
          <a:endParaRPr lang="tr-TR"/>
        </a:p>
      </dgm:t>
    </dgm:pt>
    <dgm:pt modelId="{E6480C9B-607F-4342-82A9-3C3501CEA5FF}" type="pres">
      <dgm:prSet presAssocID="{B14B98D7-2C1D-4D33-AE77-40EC5E678AD5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A79543-8442-47D7-B401-BD88DA50DCC1}" type="pres">
      <dgm:prSet presAssocID="{C37DE1A4-6187-4633-89BB-81EBC1427FE0}" presName="negSpace" presStyleCnt="0"/>
      <dgm:spPr/>
      <dgm:t>
        <a:bodyPr/>
        <a:lstStyle/>
        <a:p>
          <a:endParaRPr lang="tr-TR"/>
        </a:p>
      </dgm:t>
    </dgm:pt>
    <dgm:pt modelId="{0DC580F0-A8B9-487D-B24B-5C8D004B9A59}" type="pres">
      <dgm:prSet presAssocID="{C37DE1A4-6187-4633-89BB-81EBC1427FE0}" presName="circle" presStyleLbl="node1" presStyleIdx="1" presStyleCnt="2" custLinFactNeighborX="-53918"/>
      <dgm:spPr/>
      <dgm:t>
        <a:bodyPr/>
        <a:lstStyle/>
        <a:p>
          <a:endParaRPr lang="tr-TR"/>
        </a:p>
      </dgm:t>
    </dgm:pt>
  </dgm:ptLst>
  <dgm:cxnLst>
    <dgm:cxn modelId="{951BDDFA-FC3B-434B-A703-3B6423BC4901}" type="presOf" srcId="{CF8C6854-64AD-4949-AD18-1709AF048ADA}" destId="{E66AD942-5B47-4D19-88DA-516FE3448C79}" srcOrd="0" destOrd="0" presId="urn:microsoft.com/office/officeart/2005/8/layout/hList9"/>
    <dgm:cxn modelId="{F861B232-862F-48F6-9684-A66B4BD3D260}" type="presOf" srcId="{C37DE1A4-6187-4633-89BB-81EBC1427FE0}" destId="{0DC580F0-A8B9-487D-B24B-5C8D004B9A59}" srcOrd="0" destOrd="0" presId="urn:microsoft.com/office/officeart/2005/8/layout/hList9"/>
    <dgm:cxn modelId="{156A437A-0235-4306-9C54-CC36A6B816BB}" srcId="{EA111461-A035-4BF3-B3E0-7CD7E8C230B4}" destId="{C37DE1A4-6187-4633-89BB-81EBC1427FE0}" srcOrd="1" destOrd="0" parTransId="{7A386B5D-CDDA-47AE-9FA8-F50D8D0BA101}" sibTransId="{D4FD4E57-D51E-420E-8243-62515AD9654D}"/>
    <dgm:cxn modelId="{77164ACB-B8CC-4788-B34B-D71D6F0993C0}" srcId="{C37DE1A4-6187-4633-89BB-81EBC1427FE0}" destId="{5D1E944A-94EB-47D2-B954-051A6D6DCFC3}" srcOrd="0" destOrd="0" parTransId="{A5DB539F-89BF-4257-A4A7-89A82A3C4C1D}" sibTransId="{859EAA71-06D2-4A82-88EE-88BC2498CC89}"/>
    <dgm:cxn modelId="{653DFA00-580C-465C-A1F5-5A903C35EEEF}" srcId="{CF8C6854-64AD-4949-AD18-1709AF048ADA}" destId="{024C85DE-7EF0-446C-9B2F-E6CBA15E4B07}" srcOrd="1" destOrd="0" parTransId="{C7DFF982-5AAB-4289-9F28-5F5D039C8203}" sibTransId="{FBC65C4B-A891-48E1-B3EE-A5CAC5A33053}"/>
    <dgm:cxn modelId="{AC43001C-7D99-4B61-80F7-AA6FE06E1500}" srcId="{EA111461-A035-4BF3-B3E0-7CD7E8C230B4}" destId="{CF8C6854-64AD-4949-AD18-1709AF048ADA}" srcOrd="0" destOrd="0" parTransId="{F69B6044-C6AF-4D58-AD2C-3350BE787250}" sibTransId="{5A472A1F-6565-4BB6-AE4D-7284990BAC3B}"/>
    <dgm:cxn modelId="{959525C6-FFE8-4787-B9CE-4146C44ABB6D}" type="presOf" srcId="{3FD318E8-2E54-4252-BAEC-A0508D692252}" destId="{CD4F0206-FF7E-411B-841A-3842B98FCAB7}" srcOrd="1" destOrd="0" presId="urn:microsoft.com/office/officeart/2005/8/layout/hList9"/>
    <dgm:cxn modelId="{43B61C18-05ED-4EEF-A2E2-C05C188300E3}" type="presOf" srcId="{3FD318E8-2E54-4252-BAEC-A0508D692252}" destId="{8AF2DF2C-7A17-424F-A94B-31772D6C12B0}" srcOrd="0" destOrd="0" presId="urn:microsoft.com/office/officeart/2005/8/layout/hList9"/>
    <dgm:cxn modelId="{DBB33473-DD4B-4DB9-A51B-759FEDD2747D}" type="presOf" srcId="{5D1E944A-94EB-47D2-B954-051A6D6DCFC3}" destId="{A5E1F37B-3A18-4DB9-AE95-AA13BC678380}" srcOrd="0" destOrd="0" presId="urn:microsoft.com/office/officeart/2005/8/layout/hList9"/>
    <dgm:cxn modelId="{BC432C55-E76E-47A7-9312-8F31911C5376}" type="presOf" srcId="{5D1E944A-94EB-47D2-B954-051A6D6DCFC3}" destId="{1694BFFF-1294-49AA-9E6F-65D687649577}" srcOrd="1" destOrd="0" presId="urn:microsoft.com/office/officeart/2005/8/layout/hList9"/>
    <dgm:cxn modelId="{FD31A060-53F7-4002-A89B-B9ACD51C72BF}" srcId="{CF8C6854-64AD-4949-AD18-1709AF048ADA}" destId="{3FD318E8-2E54-4252-BAEC-A0508D692252}" srcOrd="0" destOrd="0" parTransId="{B2F324F5-2974-4F9A-9A92-E2A8A1F11C42}" sibTransId="{386AE583-F08A-496C-AC2D-7333CED414A8}"/>
    <dgm:cxn modelId="{61042888-1B23-4C28-A413-F0043BA12DA1}" type="presOf" srcId="{EA111461-A035-4BF3-B3E0-7CD7E8C230B4}" destId="{E9F59D0A-C190-454E-BD09-287383EF36FA}" srcOrd="0" destOrd="0" presId="urn:microsoft.com/office/officeart/2005/8/layout/hList9"/>
    <dgm:cxn modelId="{B9320A31-DB44-452A-9080-9C2670833763}" type="presOf" srcId="{024C85DE-7EF0-446C-9B2F-E6CBA15E4B07}" destId="{CEEB95E3-F3BB-4A04-A06E-60DC976A9E8D}" srcOrd="1" destOrd="0" presId="urn:microsoft.com/office/officeart/2005/8/layout/hList9"/>
    <dgm:cxn modelId="{DCF8C718-0A17-41F8-BA0F-5AB8E1C21057}" type="presOf" srcId="{B14B98D7-2C1D-4D33-AE77-40EC5E678AD5}" destId="{7D7E1017-B8AB-4B28-920F-35A69C070A23}" srcOrd="0" destOrd="0" presId="urn:microsoft.com/office/officeart/2005/8/layout/hList9"/>
    <dgm:cxn modelId="{55B3FE82-561B-42F9-BF40-1273111D0B84}" type="presOf" srcId="{024C85DE-7EF0-446C-9B2F-E6CBA15E4B07}" destId="{CC0C95B9-5EDF-4030-9412-D916D62EB869}" srcOrd="0" destOrd="0" presId="urn:microsoft.com/office/officeart/2005/8/layout/hList9"/>
    <dgm:cxn modelId="{D760D406-35D0-4DF4-BBDE-EEB49E9AB4E5}" type="presOf" srcId="{B14B98D7-2C1D-4D33-AE77-40EC5E678AD5}" destId="{E6480C9B-607F-4342-82A9-3C3501CEA5FF}" srcOrd="1" destOrd="0" presId="urn:microsoft.com/office/officeart/2005/8/layout/hList9"/>
    <dgm:cxn modelId="{2C5C2DDF-C15F-4240-A671-F8D7126A21F5}" srcId="{C37DE1A4-6187-4633-89BB-81EBC1427FE0}" destId="{B14B98D7-2C1D-4D33-AE77-40EC5E678AD5}" srcOrd="1" destOrd="0" parTransId="{D6F1AA84-FFB6-4284-8D5F-F2DC291C1231}" sibTransId="{F92D8341-EAF4-4AB5-8B9C-65E6D7B81F5C}"/>
    <dgm:cxn modelId="{2F085A74-BB9B-400A-A145-4C3A39C63251}" type="presParOf" srcId="{E9F59D0A-C190-454E-BD09-287383EF36FA}" destId="{0ABC16E6-7237-42D3-90B7-EAE6F4945868}" srcOrd="0" destOrd="0" presId="urn:microsoft.com/office/officeart/2005/8/layout/hList9"/>
    <dgm:cxn modelId="{B361EF95-6E83-4661-A375-5B33E5EA8CC7}" type="presParOf" srcId="{E9F59D0A-C190-454E-BD09-287383EF36FA}" destId="{24727E0F-86DC-4708-A22C-EE3CFFA8B568}" srcOrd="1" destOrd="0" presId="urn:microsoft.com/office/officeart/2005/8/layout/hList9"/>
    <dgm:cxn modelId="{815431F9-3720-47BF-A624-7BE64F1FDE1A}" type="presParOf" srcId="{24727E0F-86DC-4708-A22C-EE3CFFA8B568}" destId="{D58089D5-576C-43B8-A55A-9545971911F8}" srcOrd="0" destOrd="0" presId="urn:microsoft.com/office/officeart/2005/8/layout/hList9"/>
    <dgm:cxn modelId="{06F290FE-F244-4ED1-BB62-6C6546F9A585}" type="presParOf" srcId="{24727E0F-86DC-4708-A22C-EE3CFFA8B568}" destId="{480B790C-CF41-493F-9759-E77F9FF35F96}" srcOrd="1" destOrd="0" presId="urn:microsoft.com/office/officeart/2005/8/layout/hList9"/>
    <dgm:cxn modelId="{D42DEF21-EFE1-4E2A-83ED-1CDA682B06D4}" type="presParOf" srcId="{480B790C-CF41-493F-9759-E77F9FF35F96}" destId="{8AF2DF2C-7A17-424F-A94B-31772D6C12B0}" srcOrd="0" destOrd="0" presId="urn:microsoft.com/office/officeart/2005/8/layout/hList9"/>
    <dgm:cxn modelId="{E40DFDB9-CCFB-453A-ACC4-133C83C9F1F7}" type="presParOf" srcId="{480B790C-CF41-493F-9759-E77F9FF35F96}" destId="{CD4F0206-FF7E-411B-841A-3842B98FCAB7}" srcOrd="1" destOrd="0" presId="urn:microsoft.com/office/officeart/2005/8/layout/hList9"/>
    <dgm:cxn modelId="{72562D99-A50E-4B43-B627-BDA85CD51836}" type="presParOf" srcId="{24727E0F-86DC-4708-A22C-EE3CFFA8B568}" destId="{34E46AA5-58F6-4696-9779-14EA37A52596}" srcOrd="2" destOrd="0" presId="urn:microsoft.com/office/officeart/2005/8/layout/hList9"/>
    <dgm:cxn modelId="{899AB610-FFFF-4768-8DF3-DEE9F13E77B1}" type="presParOf" srcId="{34E46AA5-58F6-4696-9779-14EA37A52596}" destId="{CC0C95B9-5EDF-4030-9412-D916D62EB869}" srcOrd="0" destOrd="0" presId="urn:microsoft.com/office/officeart/2005/8/layout/hList9"/>
    <dgm:cxn modelId="{9FE1AD7E-A267-4D23-B33D-1A9C91725180}" type="presParOf" srcId="{34E46AA5-58F6-4696-9779-14EA37A52596}" destId="{CEEB95E3-F3BB-4A04-A06E-60DC976A9E8D}" srcOrd="1" destOrd="0" presId="urn:microsoft.com/office/officeart/2005/8/layout/hList9"/>
    <dgm:cxn modelId="{1F043613-F2C2-4E1E-9C92-9195D207811B}" type="presParOf" srcId="{E9F59D0A-C190-454E-BD09-287383EF36FA}" destId="{1556E6CA-0736-455D-8C48-72E09C23DEEF}" srcOrd="2" destOrd="0" presId="urn:microsoft.com/office/officeart/2005/8/layout/hList9"/>
    <dgm:cxn modelId="{F723651B-6638-4D66-907D-EDF6D5E0ADE8}" type="presParOf" srcId="{E9F59D0A-C190-454E-BD09-287383EF36FA}" destId="{E66AD942-5B47-4D19-88DA-516FE3448C79}" srcOrd="3" destOrd="0" presId="urn:microsoft.com/office/officeart/2005/8/layout/hList9"/>
    <dgm:cxn modelId="{76FD220E-639A-48D5-931C-CBE1E195DF96}" type="presParOf" srcId="{E9F59D0A-C190-454E-BD09-287383EF36FA}" destId="{217B11AB-5C42-4749-A009-1B5C71D3C44C}" srcOrd="4" destOrd="0" presId="urn:microsoft.com/office/officeart/2005/8/layout/hList9"/>
    <dgm:cxn modelId="{E05E9640-AC57-4547-BFA0-9FE95916B1E8}" type="presParOf" srcId="{E9F59D0A-C190-454E-BD09-287383EF36FA}" destId="{BCA3610C-C355-49E0-8633-3050812E3F64}" srcOrd="5" destOrd="0" presId="urn:microsoft.com/office/officeart/2005/8/layout/hList9"/>
    <dgm:cxn modelId="{3D66E291-6A81-4715-87C1-5FB6A2FF0AED}" type="presParOf" srcId="{E9F59D0A-C190-454E-BD09-287383EF36FA}" destId="{71DD9543-98F1-405F-8364-1AF016038A85}" srcOrd="6" destOrd="0" presId="urn:microsoft.com/office/officeart/2005/8/layout/hList9"/>
    <dgm:cxn modelId="{1B841AD8-6B4D-4967-A7A3-175D747A3C5D}" type="presParOf" srcId="{71DD9543-98F1-405F-8364-1AF016038A85}" destId="{7CFDEC25-FCEE-4038-8763-4FD3400D6440}" srcOrd="0" destOrd="0" presId="urn:microsoft.com/office/officeart/2005/8/layout/hList9"/>
    <dgm:cxn modelId="{F9E057F5-EA4D-42AD-8EA8-DB39203BF70C}" type="presParOf" srcId="{71DD9543-98F1-405F-8364-1AF016038A85}" destId="{7A891F49-4E32-4EB6-B728-1DB49E78864E}" srcOrd="1" destOrd="0" presId="urn:microsoft.com/office/officeart/2005/8/layout/hList9"/>
    <dgm:cxn modelId="{C94424CA-93E3-4079-A1DB-30C5DD9CB0D8}" type="presParOf" srcId="{7A891F49-4E32-4EB6-B728-1DB49E78864E}" destId="{A5E1F37B-3A18-4DB9-AE95-AA13BC678380}" srcOrd="0" destOrd="0" presId="urn:microsoft.com/office/officeart/2005/8/layout/hList9"/>
    <dgm:cxn modelId="{45193591-FB7D-41D6-88E9-BB9B77547E62}" type="presParOf" srcId="{7A891F49-4E32-4EB6-B728-1DB49E78864E}" destId="{1694BFFF-1294-49AA-9E6F-65D687649577}" srcOrd="1" destOrd="0" presId="urn:microsoft.com/office/officeart/2005/8/layout/hList9"/>
    <dgm:cxn modelId="{A682382B-3003-493D-8A97-F9F0FF0114DC}" type="presParOf" srcId="{71DD9543-98F1-405F-8364-1AF016038A85}" destId="{B75B9BE0-B706-4F31-B337-438F11C11589}" srcOrd="2" destOrd="0" presId="urn:microsoft.com/office/officeart/2005/8/layout/hList9"/>
    <dgm:cxn modelId="{DDE42FF3-7B76-46EF-8C51-9C1E5743AB2C}" type="presParOf" srcId="{B75B9BE0-B706-4F31-B337-438F11C11589}" destId="{7D7E1017-B8AB-4B28-920F-35A69C070A23}" srcOrd="0" destOrd="0" presId="urn:microsoft.com/office/officeart/2005/8/layout/hList9"/>
    <dgm:cxn modelId="{70FC111D-DC1E-4547-84B5-5D7FE670D39D}" type="presParOf" srcId="{B75B9BE0-B706-4F31-B337-438F11C11589}" destId="{E6480C9B-607F-4342-82A9-3C3501CEA5FF}" srcOrd="1" destOrd="0" presId="urn:microsoft.com/office/officeart/2005/8/layout/hList9"/>
    <dgm:cxn modelId="{2AB34DCD-A11F-453E-9B6C-53650DAFC9D9}" type="presParOf" srcId="{E9F59D0A-C190-454E-BD09-287383EF36FA}" destId="{B8A79543-8442-47D7-B401-BD88DA50DCC1}" srcOrd="7" destOrd="0" presId="urn:microsoft.com/office/officeart/2005/8/layout/hList9"/>
    <dgm:cxn modelId="{09DB4BB2-74E2-42ED-84D7-4654539F5117}" type="presParOf" srcId="{E9F59D0A-C190-454E-BD09-287383EF36FA}" destId="{0DC580F0-A8B9-487D-B24B-5C8D004B9A59}" srcOrd="8" destOrd="0" presId="urn:microsoft.com/office/officeart/2005/8/layout/hList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845DD-01A7-48F0-B948-D15CC0780AEC}" type="datetimeFigureOut">
              <a:rPr lang="tr-TR" smtClean="0"/>
              <a:pPr/>
              <a:t>23.03.2015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6E014-84ED-434E-A78E-BAEB1B66892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9530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2862-A761-485F-AF80-29F131CB50C9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12C1E-6096-4816-9A46-CC050F78FB2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869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B710-8D0D-4026-9289-6A571DF03AE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282D-BFFD-4611-ACEE-C8EF0DE8C43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099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29E41-F1A9-4A88-9239-86924BB17234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57A1-7C10-42EF-9A67-F5A47DC2848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1851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2862-A761-485F-AF80-29F131CB50C9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12C1E-6096-4816-9A46-CC050F78FB2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5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7A86-E846-4889-9422-D8C4B786F5B5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2B19-9F50-46CC-BD4D-0DB9397ED79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3115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5C4C-D56A-4A81-AF99-5F1F0F727E5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E04C-2D6D-471B-A988-ECE5E309324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91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66771-4CEA-43C9-A33E-3FD3130B97D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AC25-82C9-4F18-978A-52ECD7C0E8D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97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D8C6-CC4E-4D40-965C-6E0676A5E93E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F163-E0A2-42E1-B7B5-BCF165FDC4F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949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F06BA-B40A-4E90-A797-D62FD4A182B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611CA-0EAC-4EA1-B816-76CF22E6E02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250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81C7-1C4F-4F56-8EC8-1574D734E1A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E10E-D26E-4130-BC89-3E44BABE885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9946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8D39-DDBE-4C1B-8477-6C31F74C794C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1CA8-5269-4EC7-A04A-264C6C5E5C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5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7A86-E846-4889-9422-D8C4B786F5B5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2B19-9F50-46CC-BD4D-0DB9397ED79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837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DF6B-7E92-40E3-89F4-AB5106E1D3DD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B6D95-BE3B-4AA3-A81F-7EFC4CDAEEE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144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B710-8D0D-4026-9289-6A571DF03AE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282D-BFFD-4611-ACEE-C8EF0DE8C43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003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29E41-F1A9-4A88-9239-86924BB17234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57A1-7C10-42EF-9A67-F5A47DC2848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9929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2862-A761-485F-AF80-29F131CB50C9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12C1E-6096-4816-9A46-CC050F78FB2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7017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7A86-E846-4889-9422-D8C4B786F5B5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2B19-9F50-46CC-BD4D-0DB9397ED79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4407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5C4C-D56A-4A81-AF99-5F1F0F727E5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E04C-2D6D-471B-A988-ECE5E309324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20712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66771-4CEA-43C9-A33E-3FD3130B97D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AC25-82C9-4F18-978A-52ECD7C0E8D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347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D8C6-CC4E-4D40-965C-6E0676A5E93E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F163-E0A2-42E1-B7B5-BCF165FDC4F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013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F06BA-B40A-4E90-A797-D62FD4A182B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611CA-0EAC-4EA1-B816-76CF22E6E02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6301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81C7-1C4F-4F56-8EC8-1574D734E1A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E10E-D26E-4130-BC89-3E44BABE885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96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5C4C-D56A-4A81-AF99-5F1F0F727E5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E04C-2D6D-471B-A988-ECE5E309324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26409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8D39-DDBE-4C1B-8477-6C31F74C794C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1CA8-5269-4EC7-A04A-264C6C5E5C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786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DF6B-7E92-40E3-89F4-AB5106E1D3DD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B6D95-BE3B-4AA3-A81F-7EFC4CDAEEE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502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B710-8D0D-4026-9289-6A571DF03AE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282D-BFFD-4611-ACEE-C8EF0DE8C43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396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29E41-F1A9-4A88-9239-86924BB17234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57A1-7C10-42EF-9A67-F5A47DC2848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7668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2862-A761-485F-AF80-29F131CB50C9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12C1E-6096-4816-9A46-CC050F78FB2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36433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7A86-E846-4889-9422-D8C4B786F5B5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2B19-9F50-46CC-BD4D-0DB9397ED79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8804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5C4C-D56A-4A81-AF99-5F1F0F727E5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E04C-2D6D-471B-A988-ECE5E309324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740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66771-4CEA-43C9-A33E-3FD3130B97D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AC25-82C9-4F18-978A-52ECD7C0E8D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10880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D8C6-CC4E-4D40-965C-6E0676A5E93E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F163-E0A2-42E1-B7B5-BCF165FDC4F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407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F06BA-B40A-4E90-A797-D62FD4A182B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611CA-0EAC-4EA1-B816-76CF22E6E02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28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66771-4CEA-43C9-A33E-3FD3130B97D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AC25-82C9-4F18-978A-52ECD7C0E8D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1564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81C7-1C4F-4F56-8EC8-1574D734E1A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E10E-D26E-4130-BC89-3E44BABE885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5190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8D39-DDBE-4C1B-8477-6C31F74C794C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1CA8-5269-4EC7-A04A-264C6C5E5C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9064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DF6B-7E92-40E3-89F4-AB5106E1D3DD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B6D95-BE3B-4AA3-A81F-7EFC4CDAEEE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3540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B710-8D0D-4026-9289-6A571DF03AE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282D-BFFD-4611-ACEE-C8EF0DE8C43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48505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29E41-F1A9-4A88-9239-86924BB17234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57A1-7C10-42EF-9A67-F5A47DC2848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89823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3A23-B589-4CB7-8225-2990C3C75DA3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14590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3FC-C41C-486C-984A-2569C1344A1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813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68FBA-74FE-4B1D-84B8-15F48612AE2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07835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6199-6C91-4F74-B153-33FE58717AD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599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46BE0-C4EA-4C7C-AE68-35A974DCE21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77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D8C6-CC4E-4D40-965C-6E0676A5E93E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F163-E0A2-42E1-B7B5-BCF165FDC4F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13301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38B3-2D41-4909-AB07-1393B7E0510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08542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F725-150B-49B9-8DDA-CEC416B6398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4381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A029-3A65-4BC5-92F1-F23FA16CFB6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52493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9029C-DA27-485C-9BCE-C50A32564219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2434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B3C84-D8EB-47E5-A0F7-FC906DEB08A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76966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1412-2FF9-41D3-A9FC-75F649CD41F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510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9D2C-A7E9-4423-ADD8-9DFE1BF498A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97699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7112-D305-455A-99DD-596EBCF692C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3313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7002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86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F06BA-B40A-4E90-A797-D62FD4A182B6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611CA-0EAC-4EA1-B816-76CF22E6E02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6818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96599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7733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2771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392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67964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48182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53237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5827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69317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7C3A-079E-455C-B659-BD56DEA0F46D}" type="slidenum">
              <a:rPr 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54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81C7-1C4F-4F56-8EC8-1574D734E1AA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E10E-D26E-4130-BC89-3E44BABE885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4328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0BFBF48-1231-44F9-8C12-15D631875A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78B4D6A-252E-42CB-8596-60EFC44AE4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174522D-DB0F-423E-81E6-8F72F2C129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CA44064-ECFB-4096-B070-6460C19D65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E7612380-631C-4BE6-990C-D24966B1D5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6EE0A8C-0C11-4F22-8B95-3791BA0853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1B3BC-45CE-4E6E-A927-D62493E574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8D128-D816-4058-9A35-ECB7E2A55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EDBD5-A316-4274-A0D1-84B54151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3030E-F486-4E2E-8B05-0C2886F4C9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87B19C5-D118-4681-883D-9DD9B2197A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D173FEB-2538-45B0-BFBD-C0FB89FC6D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6E44C3-D5D5-4217-B2AA-DCEF0D6971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E3E3D-850D-4849-B28C-226987DC6A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FF07FC1-2AE7-43F3-A9BA-39BD1EB880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269F3ED-9547-407A-91EF-C7E87C060D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1D8AEC5-7152-409F-A8B5-0207375346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DDF9911-D392-48AB-9D79-3385123749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36CBA-BD94-4AA2-8CC4-E7B3B969DC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28F73-4D3F-4E68-A790-E686698929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8D39-DDBE-4C1B-8477-6C31F74C794C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1CA8-5269-4EC7-A04A-264C6C5E5C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9723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184DF-741B-4243-A394-6BCBC068C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CC0C6-B0C0-4151-A27B-7435C5E9F3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EDF6B-7E92-40E3-89F4-AB5106E1D3DD}" type="datetimeFigureOut">
              <a:rPr lang="tr-TR">
                <a:solidFill>
                  <a:srgbClr val="000000"/>
                </a:solidFill>
              </a:rPr>
              <a:pPr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B6D95-BE3B-4AA3-A81F-7EFC4CDAEEE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31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32360-BE20-4335-A576-AFB583119C62}" type="datetimeFigureOut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9CA3B-1264-4478-816D-D3D1E8EF8DAE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9319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32360-BE20-4335-A576-AFB583119C62}" type="datetimeFigureOut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9CA3B-1264-4478-816D-D3D1E8EF8DAE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5494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32360-BE20-4335-A576-AFB583119C62}" type="datetimeFigureOut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9CA3B-1264-4478-816D-D3D1E8EF8DAE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48914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32360-BE20-4335-A576-AFB583119C62}" type="datetimeFigureOut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23.03.2015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9CA3B-1264-4478-816D-D3D1E8EF8DAE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32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tr-TR" sz="32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2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49205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36557E-5A07-4D14-BA01-C2AA06778D41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724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14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985F299-45E8-45BB-95E1-0092AF5E8F2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-60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3/23/2015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-60" charset="-128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-60" charset="-128"/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5692651-1145-4894-966D-4D1DB3F5E7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-60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-6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6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332656"/>
            <a:ext cx="8931002" cy="590465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3600" b="1" dirty="0" smtClean="0">
              <a:solidFill>
                <a:srgbClr val="00B0F0"/>
              </a:solidFill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1200" b="1" dirty="0" smtClean="0">
              <a:solidFill>
                <a:srgbClr val="00B0F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tr-TR" altLang="tr-TR" sz="3600" b="1" dirty="0" smtClean="0">
                <a:solidFill>
                  <a:srgbClr val="00B0F0"/>
                </a:solidFill>
                <a:effectLst/>
              </a:rPr>
              <a:t> </a:t>
            </a:r>
            <a:r>
              <a:rPr lang="tr-TR" altLang="tr-TR" sz="3600" b="1" dirty="0" smtClean="0">
                <a:effectLst/>
              </a:rPr>
              <a:t>Anne Baba Tutumları ve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tr-TR" altLang="tr-TR" sz="3600" b="1" dirty="0" smtClean="0">
                <a:effectLst/>
              </a:rPr>
              <a:t>      Çocuklar Üzerindeki Etkileri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3600" b="1" dirty="0" smtClean="0">
              <a:solidFill>
                <a:srgbClr val="00B0F0"/>
              </a:solidFill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tr-TR" altLang="tr-TR" sz="3600" b="1" dirty="0" smtClean="0">
                <a:solidFill>
                  <a:srgbClr val="7030A0"/>
                </a:solidFill>
                <a:effectLst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1000" b="1" dirty="0" smtClean="0">
              <a:effectLst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tr-TR" altLang="tr-TR" sz="800" b="1" dirty="0" smtClean="0">
              <a:effectLst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endParaRPr lang="tr-TR" i="1" kern="10" dirty="0" smtClean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tr-TR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Okul </a:t>
            </a:r>
            <a:r>
              <a:rPr lang="tr-TR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Yaptırma ve Yaşatma Derneği </a:t>
            </a:r>
            <a:r>
              <a:rPr lang="tr-TR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İlkokulu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endParaRPr lang="tr-TR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tr-TR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Rehberlik </a:t>
            </a:r>
            <a:r>
              <a:rPr lang="tr-TR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Servisi</a:t>
            </a:r>
            <a:endParaRPr lang="tr-TR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C00FF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208823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786986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7027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3119438" y="1204913"/>
            <a:ext cx="6024562" cy="763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600" b="1" dirty="0" smtClean="0">
                <a:solidFill>
                  <a:srgbClr val="C00000"/>
                </a:solidFill>
                <a:latin typeface="Arial" charset="0"/>
                <a:ea typeface="ＭＳ Ｐゴシック" pitchFamily="-60" charset="-128"/>
              </a:rPr>
              <a:t>İLGİSİZ TUTUM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93800" y="2285992"/>
            <a:ext cx="5441950" cy="2928958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/>
            </a:pPr>
            <a:endParaRPr lang="tr-TR" sz="2400" dirty="0">
              <a:solidFill>
                <a:prstClr val="black"/>
              </a:solidFill>
              <a:latin typeface="Calibri" pitchFamily="34" charset="0"/>
              <a:ea typeface="ＭＳ Ｐゴシック" pitchFamily="-60" charset="-128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tr-TR" sz="24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Anne-baba çocukla yeterli ve kaliteli iletişim kurmaz.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tr-TR" sz="24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Çocuğu yetiştirirken neredeyse hiç yöntem kullanmaz.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-27384"/>
            <a:ext cx="6870700" cy="1116012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Çocuğun Kişilik Gelişimi Üzerindeki Etkileri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196752"/>
            <a:ext cx="7478713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Okula ilgisizlik</a:t>
            </a:r>
            <a:endParaRPr lang="tr-TR" sz="2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Zamanı iyi değerlendirememe</a:t>
            </a:r>
            <a:endParaRPr lang="tr-TR" sz="2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Yanlış arkadaşlıklar kurma</a:t>
            </a:r>
            <a:endParaRPr lang="tr-TR" sz="2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İçki, sigara  gibi zararlı alışkanlıklara başlama eğilimi</a:t>
            </a:r>
            <a:endParaRPr lang="tr-TR" sz="2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Kural tanımama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Suç işlemeye eğilimli olma</a:t>
            </a:r>
            <a:endParaRPr lang="tr-TR" sz="28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Uzun vadeli planlar yapamama</a:t>
            </a:r>
            <a:endParaRPr lang="tr-TR" sz="28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Başına buyruk yaşama ve evden ayrılma</a:t>
            </a:r>
            <a:endParaRPr lang="tr-TR" sz="28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Yanlış davranışlara yönelme</a:t>
            </a:r>
            <a:endParaRPr lang="tr-TR" sz="28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  <a:cs typeface="Times New Roman" pitchFamily="18" charset="0"/>
              </a:rPr>
              <a:t>Okulu bırakıp, erken yaşta çalışmaya başlama</a:t>
            </a:r>
            <a:r>
              <a:rPr lang="tr-TR" sz="2800" dirty="0" smtClean="0">
                <a:latin typeface="Calibri" pitchFamily="34" charset="0"/>
              </a:rPr>
              <a:t> görülebilir.</a:t>
            </a:r>
            <a:endParaRPr lang="tr-TR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6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3119438" y="1000108"/>
            <a:ext cx="6024562" cy="763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600" b="1" dirty="0" smtClean="0">
                <a:solidFill>
                  <a:srgbClr val="0083A9"/>
                </a:solidFill>
                <a:latin typeface="Arial" charset="0"/>
                <a:ea typeface="ＭＳ Ｐゴシック" pitchFamily="-60" charset="-128"/>
              </a:rPr>
              <a:t>AİLE TUTUMLARI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469900" y="1981200"/>
          <a:ext cx="8264525" cy="217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409575" y="4152900"/>
          <a:ext cx="8264525" cy="217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AD942-5B47-4D19-88DA-516FE344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66AD942-5B47-4D19-88DA-516FE344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66AD942-5B47-4D19-88DA-516FE344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F2DF2C-7A17-424F-A94B-31772D6C1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AF2DF2C-7A17-424F-A94B-31772D6C1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AF2DF2C-7A17-424F-A94B-31772D6C1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0C95B9-5EDF-4030-9412-D916D62E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C0C95B9-5EDF-4030-9412-D916D62E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C0C95B9-5EDF-4030-9412-D916D62E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580F0-A8B9-487D-B24B-5C8D004B9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0DC580F0-A8B9-487D-B24B-5C8D004B9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0DC580F0-A8B9-487D-B24B-5C8D004B9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1F37B-3A18-4DB9-AE95-AA13BC67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A5E1F37B-3A18-4DB9-AE95-AA13BC67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5E1F37B-3A18-4DB9-AE95-AA13BC67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7E1017-B8AB-4B28-920F-35A69C070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D7E1017-B8AB-4B28-920F-35A69C070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D7E1017-B8AB-4B28-920F-35A69C070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6AD942-5B47-4D19-88DA-516FE344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E66AD942-5B47-4D19-88DA-516FE344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E66AD942-5B47-4D19-88DA-516FE3448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F2DF2C-7A17-424F-A94B-31772D6C1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8AF2DF2C-7A17-424F-A94B-31772D6C1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8AF2DF2C-7A17-424F-A94B-31772D6C1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0C95B9-5EDF-4030-9412-D916D62E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CC0C95B9-5EDF-4030-9412-D916D62E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CC0C95B9-5EDF-4030-9412-D916D62EB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C580F0-A8B9-487D-B24B-5C8D004B9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0DC580F0-A8B9-487D-B24B-5C8D004B9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0DC580F0-A8B9-487D-B24B-5C8D004B9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E1F37B-3A18-4DB9-AE95-AA13BC67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A5E1F37B-3A18-4DB9-AE95-AA13BC67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A5E1F37B-3A18-4DB9-AE95-AA13BC678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7E1017-B8AB-4B28-920F-35A69C070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7D7E1017-B8AB-4B28-920F-35A69C070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7D7E1017-B8AB-4B28-920F-35A69C070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3119438" y="928670"/>
            <a:ext cx="6024562" cy="763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600" b="1" dirty="0" smtClean="0">
                <a:solidFill>
                  <a:srgbClr val="0083A9"/>
                </a:solidFill>
                <a:latin typeface="Arial" charset="0"/>
                <a:ea typeface="ＭＳ Ｐゴシック" pitchFamily="-60" charset="-128"/>
              </a:rPr>
              <a:t>YETKİN TUTUM</a:t>
            </a:r>
          </a:p>
        </p:txBody>
      </p:sp>
      <p:sp>
        <p:nvSpPr>
          <p:cNvPr id="3" name="15 Metin kutusu"/>
          <p:cNvSpPr txBox="1">
            <a:spLocks noChangeArrowheads="1"/>
          </p:cNvSpPr>
          <p:nvPr/>
        </p:nvSpPr>
        <p:spPr bwMode="auto">
          <a:xfrm>
            <a:off x="2227263" y="1990717"/>
            <a:ext cx="6389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b="1" dirty="0" smtClean="0">
                <a:solidFill>
                  <a:srgbClr val="C00000"/>
                </a:solidFill>
              </a:rPr>
              <a:t>OLUMLU VE UYGUN İLETİŞİM VE DİSİPLİN YÖNTEMİ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2463" y="2357430"/>
            <a:ext cx="7900987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9pPr>
          </a:lstStyle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Olumsuz güç kullanımı yoktur.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Birbirlerinin istek ve ihtiyaçlarına ilgisiz kalmazlar.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Anne-baba gücünü çocuğu güçlendirmek ve desteklemek için kullanır.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Bu yöntem doğru zamanda çocuğa ve ilişkiye zarar vermeden kullanma ustalığını içerir.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Doğru ve uygun yöntem kullanıldığı için güç ve zaman kaybı olmaz.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Çocuk yetiştirmede kalıcı ve etkin sonuçlar elde edilmesini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957293" y="1571612"/>
            <a:ext cx="7900987" cy="43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9pPr>
          </a:lstStyle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Herkesin duygu-düşünceleri dinlenir.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Çocuğun bir birey olduğu kabul edilir.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Çocuğun sorumluluk alabileceğine güvenilir.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Çocuk sorun çözmeyi öğrenir.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Anne-baba çocuğa uygun sınırlar koyarak çocuğu korur.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Anne-baba çocuğa güven ve destek vererek onun kendine olan güvenini artırır.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7415213" cy="1044575"/>
          </a:xfrm>
        </p:spPr>
        <p:txBody>
          <a:bodyPr/>
          <a:lstStyle/>
          <a:p>
            <a:pPr eaLnBrk="1" hangingPunct="1"/>
            <a:r>
              <a:rPr lang="tr-TR" sz="3200" b="1" smtClean="0">
                <a:latin typeface="Calibri" pitchFamily="34" charset="0"/>
              </a:rPr>
              <a:t>Çocuğun Kişilik Gelişimi Üzerindeki Etkileri</a:t>
            </a:r>
          </a:p>
        </p:txBody>
      </p:sp>
      <p:sp>
        <p:nvSpPr>
          <p:cNvPr id="34819" name="2 İçerik Yer Tutucusu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696200" cy="491256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Yaratıcıdırlar.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Dengeli ve uyumludurlar.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Karar alma becerileri gelişmiştir.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Seçenekli düşünmeyi bilirler, yeni durumlara uymada zorluk yaşamazlar.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Kendilerine güvenirler.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Başkalarının özgürlüklerine saygılıdırlar, kendi özgürlüklerinin sınırlarını bilirler.</a:t>
            </a:r>
          </a:p>
        </p:txBody>
      </p:sp>
    </p:spTree>
    <p:extLst>
      <p:ext uri="{BB962C8B-B14F-4D97-AF65-F5344CB8AC3E}">
        <p14:creationId xmlns="" xmlns:p14="http://schemas.microsoft.com/office/powerpoint/2010/main" val="22105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910388" cy="1044575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latin typeface="Calibri" pitchFamily="34" charset="0"/>
              </a:rPr>
              <a:t>Çocuğun Kişilik Gelişimi Üzerindeki Etkileri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820150" cy="41767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Kendi haklarını korurlar, başkalarının haklarına saygı gösterirler.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Arkadaş gruplarına rahatlıkla uyum sağlarlar.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Bir gruba dahil olmada, grup içinde aldıkları görev ve sorumlulukları yerine getirmede zorlanmazlar.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Çevrelerindeki akran ve yetişkinlerle sağlıklı iletişim kururlar.</a:t>
            </a:r>
          </a:p>
        </p:txBody>
      </p:sp>
    </p:spTree>
    <p:extLst>
      <p:ext uri="{BB962C8B-B14F-4D97-AF65-F5344CB8AC3E}">
        <p14:creationId xmlns="" xmlns:p14="http://schemas.microsoft.com/office/powerpoint/2010/main" val="29748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WordArt 5"/>
          <p:cNvSpPr>
            <a:spLocks noChangeArrowheads="1" noChangeShapeType="1" noTextEdit="1"/>
          </p:cNvSpPr>
          <p:nvPr/>
        </p:nvSpPr>
        <p:spPr bwMode="auto">
          <a:xfrm>
            <a:off x="2643174" y="2428868"/>
            <a:ext cx="3643338" cy="20717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8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Teşekkürler..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 sz="2800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 Black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8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Okul Yaptırma ve Yaşatma Derneği İlkokulu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800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Rehberlik Servisi</a:t>
            </a:r>
          </a:p>
        </p:txBody>
      </p:sp>
    </p:spTree>
    <p:extLst>
      <p:ext uri="{BB962C8B-B14F-4D97-AF65-F5344CB8AC3E}">
        <p14:creationId xmlns="" xmlns:p14="http://schemas.microsoft.com/office/powerpoint/2010/main" val="23812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373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D:\2013-2014 REHBERLİK DOSYASI\SEMİNER HAZIRLIK\ebeveyn-tut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8906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428728" y="2403492"/>
            <a:ext cx="4295775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60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400" b="1" dirty="0" smtClean="0">
                <a:solidFill>
                  <a:prstClr val="black"/>
                </a:solidFill>
                <a:latin typeface="Comic Sans MS" pitchFamily="66" charset="0"/>
              </a:rPr>
              <a:t>Aşırı koruma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400" b="1" dirty="0" smtClean="0">
                <a:solidFill>
                  <a:prstClr val="black"/>
                </a:solidFill>
                <a:latin typeface="Comic Sans MS" pitchFamily="66" charset="0"/>
              </a:rPr>
              <a:t>Kontrol etme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400" b="1" dirty="0" smtClean="0">
                <a:solidFill>
                  <a:prstClr val="black"/>
                </a:solidFill>
                <a:latin typeface="Comic Sans MS" pitchFamily="66" charset="0"/>
              </a:rPr>
              <a:t>Sürekli akıl verme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400" b="1" dirty="0" smtClean="0">
                <a:solidFill>
                  <a:prstClr val="black"/>
                </a:solidFill>
                <a:latin typeface="Comic Sans MS" pitchFamily="66" charset="0"/>
              </a:rPr>
              <a:t>Bağırma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400" b="1" dirty="0" smtClean="0">
                <a:solidFill>
                  <a:prstClr val="black"/>
                </a:solidFill>
                <a:latin typeface="Comic Sans MS" pitchFamily="66" charset="0"/>
              </a:rPr>
              <a:t>Tehdit etme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400" b="1" dirty="0" smtClean="0">
                <a:solidFill>
                  <a:prstClr val="black"/>
                </a:solidFill>
                <a:latin typeface="Comic Sans MS" pitchFamily="66" charset="0"/>
              </a:rPr>
              <a:t>Sevgiyi esirgeme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</a:pPr>
            <a:r>
              <a:rPr lang="tr-TR" sz="2400" b="1" dirty="0" smtClean="0">
                <a:solidFill>
                  <a:prstClr val="black"/>
                </a:solidFill>
                <a:latin typeface="Comic Sans MS" pitchFamily="66" charset="0"/>
              </a:rPr>
              <a:t>Ceza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2928926" y="1000108"/>
            <a:ext cx="6024562" cy="763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600" b="1" dirty="0" smtClean="0">
                <a:solidFill>
                  <a:srgbClr val="C00000"/>
                </a:solidFill>
                <a:latin typeface="Arial" charset="0"/>
                <a:ea typeface="ＭＳ Ｐゴシック" pitchFamily="-60" charset="-128"/>
              </a:rPr>
              <a:t>BASKICI TUTUM YÖNTEMLERİ</a:t>
            </a:r>
          </a:p>
        </p:txBody>
      </p:sp>
      <p:pic>
        <p:nvPicPr>
          <p:cNvPr id="4" name="Picture 4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003561"/>
            <a:ext cx="282575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sz="3200" b="1" dirty="0" smtClean="0">
                <a:latin typeface="Calibri" pitchFamily="34" charset="0"/>
                <a:cs typeface="Arial" charset="0"/>
              </a:rPr>
              <a:t>Çocuğun Kişilik Gelişimi Üzerindeki Etkileri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349500"/>
            <a:ext cx="7696200" cy="3095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Çocuk içine kapanık, çekingen, itaatkar olabileceği   gibi aşırı saldırgan ve zorba da olabilir.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Çocukta daima güçlü olma ve kendinden zayıfları ezme isteği vardır.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Kendine güveni hemen hemen yok gibidir.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İleri yaşlarda sıkıntılar karşısında dayanıksız ve çaresiz kalır. </a:t>
            </a:r>
          </a:p>
        </p:txBody>
      </p:sp>
    </p:spTree>
    <p:extLst>
      <p:ext uri="{BB962C8B-B14F-4D97-AF65-F5344CB8AC3E}">
        <p14:creationId xmlns="" xmlns:p14="http://schemas.microsoft.com/office/powerpoint/2010/main" val="17288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70750" cy="1331913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latin typeface="Calibri" pitchFamily="34" charset="0"/>
                <a:cs typeface="Arial" charset="0"/>
              </a:rPr>
              <a:t>Çocuğun Kişilik Gelişimi Üzerindeki Etkileri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696200" cy="3657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Çocuk alacağı ağır cezalardan kaçmak için yalan söyleyebilir.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İnsanlar tarafından kolay kandırılabilir, yanlış hareketler yapmaya eğilimlidir.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Aşırı hassas, kırılgan ve hastalıklı bir kişilik yapısı görülebilir. Sürekli eleştirildiği için aşağılık duygusuna kapılabilir.   </a:t>
            </a:r>
          </a:p>
          <a:p>
            <a:pPr eaLnBrk="1" hangingPunct="1"/>
            <a:endParaRPr lang="tr-TR" sz="2800" dirty="0" smtClean="0">
              <a:latin typeface="Calibri" pitchFamily="34" charset="0"/>
            </a:endParaRPr>
          </a:p>
          <a:p>
            <a:pPr eaLnBrk="1" hangingPunct="1"/>
            <a:endParaRPr lang="tr-TR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77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70750" cy="1331913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latin typeface="Calibri" pitchFamily="34" charset="0"/>
                <a:cs typeface="Arial" charset="0"/>
              </a:rPr>
              <a:t>Çocuğun Kişilik Gelişimi Üzerindeki Etkileri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02879"/>
            <a:ext cx="7696200" cy="41624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Bu çocuklar kötü muameleye maruz kalmaktan korktukları için anne ve babaya karşı uysal olmaktadır, fakat içten içe anne babaya karşı düşmanlık duyguları geliştirirler.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Sürekli kusurları aranan çocuk streslidir, ve stresliyken hata yapma olasılığı artar.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z="2800" dirty="0" smtClean="0">
                <a:latin typeface="Calibri" pitchFamily="34" charset="0"/>
              </a:rPr>
              <a:t>Hata yapan kişilere hoşgörüsüzdürler.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sz="2800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tr-TR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2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3119438" y="1204913"/>
            <a:ext cx="6024562" cy="7635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600" b="1" dirty="0" smtClean="0">
                <a:solidFill>
                  <a:srgbClr val="C00000"/>
                </a:solidFill>
                <a:latin typeface="Arial" charset="0"/>
                <a:ea typeface="ＭＳ Ｐゴシック" pitchFamily="-60" charset="-128"/>
              </a:rPr>
              <a:t>TAVİZKAR TUTUM YÖNTEMLERİ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9438" y="2343150"/>
            <a:ext cx="5080000" cy="3197225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 2" pitchFamily="18" charset="2"/>
              <a:buNone/>
              <a:defRPr/>
            </a:pPr>
            <a:r>
              <a:rPr lang="tr-TR" sz="2400" b="1" dirty="0">
                <a:solidFill>
                  <a:srgbClr val="000066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Çocukların kullandığı yöntemler:</a:t>
            </a:r>
            <a:endParaRPr lang="tr-TR" sz="2400" b="1" dirty="0">
              <a:solidFill>
                <a:prstClr val="black"/>
              </a:solidFill>
              <a:latin typeface="Calibri" pitchFamily="34" charset="0"/>
              <a:ea typeface="ＭＳ Ｐゴシック" pitchFamily="-60" charset="-128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tr-TR" sz="24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Sızlanma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tr-TR" sz="24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Tutturma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tr-TR" sz="24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Duygu Sömürüsü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tr-TR" sz="24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Şantaj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407025" y="4575175"/>
            <a:ext cx="2844800" cy="1990725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tr-TR" sz="20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	Anne-baba çaresiz kalıp çocuğun isteklerine boyun </a:t>
            </a:r>
            <a:r>
              <a:rPr lang="tr-TR" sz="2000" b="1" dirty="0" smtClean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eğer.</a:t>
            </a:r>
            <a:endParaRPr lang="tr-TR" sz="2000" b="1" dirty="0">
              <a:solidFill>
                <a:prstClr val="black"/>
              </a:solidFill>
              <a:latin typeface="Calibri" pitchFamily="34" charset="0"/>
              <a:ea typeface="ＭＳ Ｐゴシック" pitchFamily="-60" charset="-128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tr-TR" sz="2000" b="1" dirty="0">
                <a:solidFill>
                  <a:prstClr val="black"/>
                </a:solidFill>
                <a:latin typeface="Calibri" pitchFamily="34" charset="0"/>
                <a:ea typeface="ＭＳ Ｐゴシック" pitchFamily="-60" charset="-128"/>
                <a:cs typeface="Calibri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32656"/>
            <a:ext cx="6870700" cy="16002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Çocuğun Kişilik Gelişimi Üzerindeki Etkileri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492896"/>
            <a:ext cx="7754937" cy="295304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Gururlu, kibirli, kendini beğenen kişilik özelliği sergilerler.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Sabırsız, sorumsuz, bencil, çabuk darılan ve her an dilediğinin yapılmasını bekleyen çocuklardır.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27784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sz="3200" b="1" dirty="0" smtClean="0">
                <a:latin typeface="Calibri" pitchFamily="34" charset="0"/>
                <a:cs typeface="Times New Roman" pitchFamily="18" charset="0"/>
              </a:rPr>
              <a:t>Çocuğun Kişilik Gelişimi Üzerindeki Etkileri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132856"/>
            <a:ext cx="76962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Her istediğini ailesine yaptırmayı alışkanlık haline getiren çocuk bu tavrı arkadaşlarından ve çevresinden görmeyince uyum sağlamada güçlük çeker.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Başkalarının haklarına saygı duymaz.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dirty="0" smtClean="0">
                <a:latin typeface="Calibri" pitchFamily="34" charset="0"/>
              </a:rPr>
              <a:t>Kendi istediğinin olması için mücadele verir ve çevreden dışlanır.</a:t>
            </a:r>
          </a:p>
        </p:txBody>
      </p:sp>
    </p:spTree>
    <p:extLst>
      <p:ext uri="{BB962C8B-B14F-4D97-AF65-F5344CB8AC3E}">
        <p14:creationId xmlns="" xmlns:p14="http://schemas.microsoft.com/office/powerpoint/2010/main" val="780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kyanus">
  <a:themeElements>
    <a:clrScheme name="Okyanus 3">
      <a:dk1>
        <a:srgbClr val="000000"/>
      </a:dk1>
      <a:lt1>
        <a:srgbClr val="FFFFFF"/>
      </a:lt1>
      <a:dk2>
        <a:srgbClr val="572E88"/>
      </a:dk2>
      <a:lt2>
        <a:srgbClr val="FFFFFF"/>
      </a:lt2>
      <a:accent1>
        <a:srgbClr val="FF6600"/>
      </a:accent1>
      <a:accent2>
        <a:srgbClr val="FFCC00"/>
      </a:accent2>
      <a:accent3>
        <a:srgbClr val="B4ADC3"/>
      </a:accent3>
      <a:accent4>
        <a:srgbClr val="DADADA"/>
      </a:accent4>
      <a:accent5>
        <a:srgbClr val="FFB8AA"/>
      </a:accent5>
      <a:accent6>
        <a:srgbClr val="E7B900"/>
      </a:accent6>
      <a:hlink>
        <a:srgbClr val="33CCCC"/>
      </a:hlink>
      <a:folHlink>
        <a:srgbClr val="36CC64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578</Words>
  <Application>Microsoft Office PowerPoint</Application>
  <PresentationFormat>Ekran Gösterisi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Boyalı Kalemler</vt:lpstr>
      <vt:lpstr>1_Boyalı Kalemler</vt:lpstr>
      <vt:lpstr>2_Boyalı Kalemler</vt:lpstr>
      <vt:lpstr>3_Boyalı Kalemler</vt:lpstr>
      <vt:lpstr>Okyanus</vt:lpstr>
      <vt:lpstr>Ofis Teması</vt:lpstr>
      <vt:lpstr>Cumba</vt:lpstr>
      <vt:lpstr>Slayt 1</vt:lpstr>
      <vt:lpstr>Slayt 2</vt:lpstr>
      <vt:lpstr>Slayt 3</vt:lpstr>
      <vt:lpstr>Çocuğun Kişilik Gelişimi Üzerindeki Etkileri</vt:lpstr>
      <vt:lpstr>Çocuğun Kişilik Gelişimi Üzerindeki Etkileri</vt:lpstr>
      <vt:lpstr>Çocuğun Kişilik Gelişimi Üzerindeki Etkileri</vt:lpstr>
      <vt:lpstr>Slayt 7</vt:lpstr>
      <vt:lpstr>Çocuğun Kişilik Gelişimi Üzerindeki Etkileri</vt:lpstr>
      <vt:lpstr>Çocuğun Kişilik Gelişimi Üzerindeki Etkileri</vt:lpstr>
      <vt:lpstr>Slayt 10</vt:lpstr>
      <vt:lpstr>Çocuğun Kişilik Gelişimi Üzerindeki Etkileri</vt:lpstr>
      <vt:lpstr>Slayt 12</vt:lpstr>
      <vt:lpstr>Slayt 13</vt:lpstr>
      <vt:lpstr>Slayt 14</vt:lpstr>
      <vt:lpstr>Çocuğun Kişilik Gelişimi Üzerindeki Etkileri</vt:lpstr>
      <vt:lpstr>Çocuğun Kişilik Gelişimi Üzerindeki Etkileri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REHBERLİK</dc:creator>
  <cp:lastModifiedBy>Win7</cp:lastModifiedBy>
  <cp:revision>20</cp:revision>
  <dcterms:created xsi:type="dcterms:W3CDTF">2014-04-02T08:07:28Z</dcterms:created>
  <dcterms:modified xsi:type="dcterms:W3CDTF">2015-03-23T07:35:38Z</dcterms:modified>
</cp:coreProperties>
</file>